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24384000" cy="13716000"/>
  <p:notesSz cx="6858000" cy="9144000"/>
  <p:embeddedFontLst>
    <p:embeddedFont>
      <p:font typeface="Helvetica Neue" panose="02000503000000020004"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jr7+Rup91DY4ybCkuhOdumtMHQW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EC7954-E8E0-4C50-95E5-B0AF49C6D2E0}">
  <a:tblStyle styleId="{A8EC7954-E8E0-4C50-95E5-B0AF49C6D2E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1"/>
  </p:normalViewPr>
  <p:slideViewPr>
    <p:cSldViewPr snapToGrid="0">
      <p:cViewPr varScale="1">
        <p:scale>
          <a:sx n="53" d="100"/>
          <a:sy n="53" d="100"/>
        </p:scale>
        <p:origin x="79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In education spaces, the release of ChatGPT has sparked concerns around cheating and academic integrity.</a:t>
            </a:r>
            <a:endParaRPr>
              <a:solidFill>
                <a:schemeClr val="dk1"/>
              </a:solidFill>
            </a:endParaRPr>
          </a:p>
          <a:p>
            <a:pPr marL="0" lvl="0" indent="0" algn="l" rtl="0">
              <a:spcBef>
                <a:spcPts val="0"/>
              </a:spcBef>
              <a:spcAft>
                <a:spcPts val="0"/>
              </a:spcAft>
              <a:buNone/>
            </a:pPr>
            <a:endParaRPr/>
          </a:p>
        </p:txBody>
      </p:sp>
      <p:sp>
        <p:nvSpPr>
          <p:cNvPr id="134" name="Google Shape;13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chemeClr val="dk1"/>
                </a:solidFill>
              </a:rPr>
              <a:t>This highlights the concerns from the workforce about ChatGPT replacing human labor, though these fears have somewhat dissipated.</a:t>
            </a:r>
            <a:endParaRPr/>
          </a:p>
        </p:txBody>
      </p:sp>
      <p:sp>
        <p:nvSpPr>
          <p:cNvPr id="140" name="Google Shape;14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There are various NLP tasks and technologies. The technologies are developed to tackle the tasks.</a:t>
            </a:r>
            <a:endParaRPr/>
          </a:p>
        </p:txBody>
      </p:sp>
      <p:sp>
        <p:nvSpPr>
          <p:cNvPr id="169" name="Google Shape;16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One type of NLP technology is a language model, though there are others.</a:t>
            </a:r>
            <a:endParaRPr/>
          </a:p>
        </p:txBody>
      </p:sp>
      <p:sp>
        <p:nvSpPr>
          <p:cNvPr id="179" name="Google Shape;17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832661a73d_2_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One type of NLP technology is a language model, though there are others.</a:t>
            </a:r>
            <a:endParaRPr/>
          </a:p>
        </p:txBody>
      </p:sp>
      <p:sp>
        <p:nvSpPr>
          <p:cNvPr id="192" name="Google Shape;192;g2832661a73d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Within the space of language models, one type is a transformer-based language model.</a:t>
            </a:r>
            <a:endParaRPr/>
          </a:p>
        </p:txBody>
      </p:sp>
      <p:sp>
        <p:nvSpPr>
          <p:cNvPr id="205" name="Google Shape;20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ChatGPT is a Transformer-based language model.</a:t>
            </a:r>
            <a:endParaRPr/>
          </a:p>
        </p:txBody>
      </p:sp>
      <p:sp>
        <p:nvSpPr>
          <p:cNvPr id="220" name="Google Shape;22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is a prompt for your students; the instructor can ask this question to the students to spark conversation and investigate the students’ pre-conceived notions and/or prior use of ChatGPT.</a:t>
            </a: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We’ll start by discussing what it means that ChatGPT is a “generative model”</a:t>
            </a:r>
            <a:endParaRPr/>
          </a:p>
        </p:txBody>
      </p:sp>
      <p:sp>
        <p:nvSpPr>
          <p:cNvPr id="243" name="Google Shape;24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Generative models GENERATE data using joint probabilities based on the input</a:t>
            </a:r>
            <a:endParaRPr/>
          </a:p>
        </p:txBody>
      </p:sp>
      <p:sp>
        <p:nvSpPr>
          <p:cNvPr id="254" name="Google Shape;25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f7ebd506e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g2f7ebd506e7_0_10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sz="1200">
                <a:solidFill>
                  <a:schemeClr val="dk1"/>
                </a:solidFill>
              </a:rPr>
              <a:t>During generation, generative language models iteratively predict the next word in a sequence to produce a piece of text. They are specialized in generating words that have high probabilities of occurring together based on the seen training data. However, this can lead to generating text that seem plausible but is not factual (hallucination). It can also lead to internal biases in the model resulting from the training data. For example, if, in the training data, males are more strongly associated with certain professions and females some others, the models will pick these signals up.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Pre-trained models are large foundation models which have been previously trained on large amounts of data and are ready to be used by others who want to leverage the model. Large pre-trained models are often released by big tech companies and these models can then be fine-tuned (given additional data to train on) or used as-is to perform their designated task.</a:t>
            </a:r>
            <a:endParaRPr/>
          </a:p>
        </p:txBody>
      </p:sp>
      <p:sp>
        <p:nvSpPr>
          <p:cNvPr id="302" name="Google Shape;30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f7ebd506e7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9" name="Google Shape;309;g2f7ebd506e7_0_20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200">
                <a:solidFill>
                  <a:schemeClr val="dk1"/>
                </a:solidFill>
              </a:rPr>
              <a:t>Models are trained on tasks. These tasks vary hugely depending on the design and intended use of the model. Some models can also be trained on multiple tasks.</a:t>
            </a:r>
            <a:endParaRPr sz="1200">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lnSpc>
                <a:spcPct val="117999"/>
              </a:lnSpc>
              <a:spcBef>
                <a:spcPts val="0"/>
              </a:spcBef>
              <a:spcAft>
                <a:spcPts val="0"/>
              </a:spcAft>
              <a:buClr>
                <a:schemeClr val="dk1"/>
              </a:buClr>
              <a:buSzPts val="1100"/>
              <a:buFont typeface="Arial"/>
              <a:buNone/>
            </a:pPr>
            <a:r>
              <a:rPr lang="en-US" sz="1200">
                <a:solidFill>
                  <a:schemeClr val="dk1"/>
                </a:solidFill>
              </a:rPr>
              <a:t>We can train a model that predicts the next word in a text sequence. That is, we give it a text sequence and ask it to predict a word that continues the sequence. We then show it the true continuation of the sequence, so that it can adjust its weights accordingly. This is how </a:t>
            </a:r>
            <a:r>
              <a:rPr lang="en-US" sz="1200"/>
              <a:t>generative language models like ChatGPT are pre-trained.</a:t>
            </a:r>
            <a:endParaRPr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On social media lots of instances of humor have been displayed from ChatGPT</a:t>
            </a:r>
            <a:endParaRPr/>
          </a:p>
        </p:txBody>
      </p:sp>
      <p:sp>
        <p:nvSpPr>
          <p:cNvPr id="93" name="Google Shape;9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is a Transformer model? Let’s look at the scope of models in the natural language processing sphere.</a:t>
            </a:r>
            <a:endParaRPr/>
          </a:p>
        </p:txBody>
      </p:sp>
      <p:sp>
        <p:nvSpPr>
          <p:cNvPr id="329" name="Google Shape;32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f187654a9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f187654a93_0_6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a:t>Neural networks can be seen as black boxes that take in inputs, do complicated calculations, and output predictions. The inputs and outputs can be anything that can be represented to/by machines.</a:t>
            </a:r>
            <a:endParaRPr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f5809ccf31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f5809ccf31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f187654a93_0_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f187654a93_0_15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For more explanations on attention, one can refer to the section “Self-Attention at a High Level” at https://jalammar.github.io/illustrated-transformer/</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Transformer models are also used in other fields of computer science, such as computer vision (think DALL-E), and there are aspects of Transformer models that are not well understood.</a:t>
            </a:r>
            <a:endParaRPr/>
          </a:p>
        </p:txBody>
      </p:sp>
      <p:sp>
        <p:nvSpPr>
          <p:cNvPr id="370" name="Google Shape;37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As mentioned in the beginning of the talk, ChatGPT is a Transformer model, and there are other kinds of Transformer models as well.</a:t>
            </a:r>
            <a:endParaRPr/>
          </a:p>
        </p:txBody>
      </p:sp>
      <p:sp>
        <p:nvSpPr>
          <p:cNvPr id="378" name="Google Shape;378;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5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5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makes different Transformer models different?</a:t>
            </a:r>
            <a:endParaRPr/>
          </a:p>
        </p:txBody>
      </p:sp>
      <p:sp>
        <p:nvSpPr>
          <p:cNvPr id="394" name="Google Shape;394;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6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ChatGPT uses Reinforcement Learning from Human Feedback, i.e. additional human input after the pre-training process of GPT-3.5</a:t>
            </a:r>
            <a:endParaRPr/>
          </a:p>
        </p:txBody>
      </p:sp>
      <p:sp>
        <p:nvSpPr>
          <p:cNvPr id="402" name="Google Shape;402;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7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RLHF: Reinforcement Learning from Human Feedback</a:t>
            </a:r>
            <a:endParaRPr/>
          </a:p>
          <a:p>
            <a:pPr marL="0" lvl="0" indent="0" algn="l" rtl="0">
              <a:spcBef>
                <a:spcPts val="0"/>
              </a:spcBef>
              <a:spcAft>
                <a:spcPts val="0"/>
              </a:spcAft>
              <a:buNone/>
            </a:pPr>
            <a:r>
              <a:rPr lang="en-US"/>
              <a:t>Model parameters: models are trained on different amounts of data and have different numbers of parameters, which are variables based on the training data. Larger models (models with more parameters) tend to perform better.</a:t>
            </a:r>
            <a:endParaRPr/>
          </a:p>
        </p:txBody>
      </p:sp>
      <p:sp>
        <p:nvSpPr>
          <p:cNvPr id="410" name="Google Shape;410;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Another example of humor, in this case less effective because the standup routine doesn’t make sense.</a:t>
            </a:r>
            <a:endParaRPr/>
          </a:p>
        </p:txBody>
      </p:sp>
      <p:sp>
        <p:nvSpPr>
          <p:cNvPr id="99" name="Google Shape;9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7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more about the ethical concerns of using ChatGPT.</a:t>
            </a:r>
            <a:endParaRPr/>
          </a:p>
        </p:txBody>
      </p:sp>
      <p:sp>
        <p:nvSpPr>
          <p:cNvPr id="418" name="Google Shape;418;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8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Various limitations have been explored or are looking to be resolved. These behaviors are difficult to change because ChatGPT is a language prediction model, not simply a calculator or a spell check system. It is simply predicting the desired response language based on the input query from the user. Bias is especially hard to tackle because it is embedded throughout the large amounts of data on which ChatGPT was trained.</a:t>
            </a:r>
            <a:endParaRPr/>
          </a:p>
        </p:txBody>
      </p:sp>
      <p:sp>
        <p:nvSpPr>
          <p:cNvPr id="424" name="Google Shape;424;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f483681677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Various limitations have been explored or are looking to be resolved. These behaviors are difficult to change because ChatGPT is a language prediction model, not simply a calculator or a spell check system. It is simply predicting the desired response language based on the input query from the user. Bias is especially hard to tackle because it is embedded throughout the large amounts of data on which ChatGPT was trained.</a:t>
            </a:r>
            <a:endParaRPr/>
          </a:p>
        </p:txBody>
      </p:sp>
      <p:sp>
        <p:nvSpPr>
          <p:cNvPr id="432" name="Google Shape;432;g2f4836816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8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Various limitations have been explored or are looking to be resolved. These behaviors are difficult to change because ChatGPT is a language prediction model, not simply a calculator or a spell check system. It is simply predicting the desired response language based on the input query from the user. Bias is especially hard to tackle because it is embedded throughout the large amounts of data on which ChatGPT was trained.</a:t>
            </a:r>
            <a:endParaRPr>
              <a:solidFill>
                <a:schemeClr val="dk1"/>
              </a:solidFill>
            </a:endParaRPr>
          </a:p>
          <a:p>
            <a:pPr marL="0" lvl="0" indent="0" algn="l" rtl="0">
              <a:spcBef>
                <a:spcPts val="0"/>
              </a:spcBef>
              <a:spcAft>
                <a:spcPts val="0"/>
              </a:spcAft>
              <a:buNone/>
            </a:pPr>
            <a:endParaRPr/>
          </a:p>
        </p:txBody>
      </p:sp>
      <p:sp>
        <p:nvSpPr>
          <p:cNvPr id="441" name="Google Shape;441;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8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chemeClr val="dk1"/>
                </a:solidFill>
              </a:rPr>
              <a:t>From a bias perspective, ChatGPT is also vulnerable to biases directly included in the prompt itself. </a:t>
            </a:r>
            <a:endParaRPr/>
          </a:p>
        </p:txBody>
      </p:sp>
      <p:sp>
        <p:nvSpPr>
          <p:cNvPr id="450" name="Google Shape;450;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8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8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chemeClr val="dk1"/>
                </a:solidFill>
              </a:rPr>
              <a:t>Various limitations have been explored or are looking to be resolved. These behaviors are difficult to change because ChatGPT is a language prediction model, not simply a calculator or a spell check system. It is simply predicting the desired response language based on the input query from the user. Bias is especially hard to tackle because it is embedded throughout the large amounts of data on which ChatGPT was trained.</a:t>
            </a:r>
            <a:endParaRPr/>
          </a:p>
        </p:txBody>
      </p:sp>
      <p:sp>
        <p:nvSpPr>
          <p:cNvPr id="468" name="Google Shape;468;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8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Also worth noting that ChatGPT requiered a lot of compute power to train and still releases emissions when generating responses.</a:t>
            </a:r>
            <a:endParaRPr/>
          </a:p>
        </p:txBody>
      </p:sp>
      <p:sp>
        <p:nvSpPr>
          <p:cNvPr id="477" name="Google Shape;477;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There is a concern of plagiarism and cheating when using ChatGPT because it does not properly credit its sources, given the nature of language models. This is then an issue for students who would like to use ChatGPT as a scholarly resource, and humans (including teachers) are not effective at accurately discerning whether text was produced by ChatGPT or a human.</a:t>
            </a:r>
            <a:endParaRPr/>
          </a:p>
        </p:txBody>
      </p:sp>
      <p:sp>
        <p:nvSpPr>
          <p:cNvPr id="485" name="Google Shape;485;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8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It is difficult for the engineers to understand how ChatGPT arrived at a particular response because of the many model parameters and large amount of training data, so it is not simply A leads to B. Still, the architecture is well defined and many researchers are continually investigating the inner workings of the model.</a:t>
            </a:r>
            <a:endParaRPr/>
          </a:p>
        </p:txBody>
      </p:sp>
      <p:sp>
        <p:nvSpPr>
          <p:cNvPr id="493" name="Google Shape;493;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 example of how the user can prompt ChatGPT to produce text in specific forms</a:t>
            </a:r>
            <a:endParaRPr/>
          </a:p>
        </p:txBody>
      </p:sp>
      <p:sp>
        <p:nvSpPr>
          <p:cNvPr id="105" name="Google Shape;10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8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ChatGPT is especially effective at writing code</a:t>
            </a:r>
            <a:endParaRPr/>
          </a:p>
        </p:txBody>
      </p:sp>
      <p:sp>
        <p:nvSpPr>
          <p:cNvPr id="111" name="Google Shape;11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ChatGPT attempting to write a musical piece</a:t>
            </a:r>
            <a:endParaRPr/>
          </a:p>
        </p:txBody>
      </p:sp>
      <p:sp>
        <p:nvSpPr>
          <p:cNvPr id="117" name="Google Shape;11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ChatGPT accurately explained complex linguistic phenomena</a:t>
            </a:r>
            <a:endParaRPr/>
          </a:p>
        </p:txBody>
      </p:sp>
      <p:sp>
        <p:nvSpPr>
          <p:cNvPr id="123" name="Google Shape;12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education spaces, the release of ChatGPT has sparked concerns around cheating and academic integrity.</a:t>
            </a:r>
            <a:endParaRPr/>
          </a:p>
        </p:txBody>
      </p:sp>
      <p:sp>
        <p:nvSpPr>
          <p:cNvPr id="129" name="Google Shape;12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94"/>
          <p:cNvSpPr txBox="1">
            <a:spLocks noGrp="1"/>
          </p:cNvSpPr>
          <p:nvPr>
            <p:ph type="title"/>
          </p:nvPr>
        </p:nvSpPr>
        <p:spPr>
          <a:xfrm>
            <a:off x="1270000" y="3289300"/>
            <a:ext cx="21844000" cy="3879454"/>
          </a:xfrm>
          <a:prstGeom prst="rect">
            <a:avLst/>
          </a:prstGeom>
          <a:noFill/>
          <a:ln>
            <a:noFill/>
          </a:ln>
        </p:spPr>
        <p:txBody>
          <a:bodyPr spcFirstLastPara="1" wrap="square" lIns="50800" tIns="50800" rIns="50800" bIns="50800" anchor="b" anchorCtr="0">
            <a:normAutofit/>
          </a:bodyPr>
          <a:lstStyle>
            <a:lvl1pPr lvl="0" algn="ctr">
              <a:lnSpc>
                <a:spcPct val="90000"/>
              </a:lnSpc>
              <a:spcBef>
                <a:spcPts val="0"/>
              </a:spcBef>
              <a:spcAft>
                <a:spcPts val="0"/>
              </a:spcAft>
              <a:buClr>
                <a:srgbClr val="1E98FD"/>
              </a:buClr>
              <a:buSzPts val="11600"/>
              <a:buFont typeface="Arial"/>
              <a:buNone/>
              <a:defRPr sz="11600">
                <a:solidFill>
                  <a:srgbClr val="1E98FD"/>
                </a:solidFill>
              </a:defRPr>
            </a:lvl1pPr>
            <a:lvl2pPr lvl="1" algn="ctr">
              <a:lnSpc>
                <a:spcPct val="80000"/>
              </a:lnSpc>
              <a:spcBef>
                <a:spcPts val="0"/>
              </a:spcBef>
              <a:spcAft>
                <a:spcPts val="0"/>
              </a:spcAft>
              <a:buClr>
                <a:srgbClr val="000000"/>
              </a:buClr>
              <a:buSzPts val="1800"/>
              <a:buNone/>
              <a:defRPr/>
            </a:lvl2pPr>
            <a:lvl3pPr lvl="2" algn="ctr">
              <a:lnSpc>
                <a:spcPct val="80000"/>
              </a:lnSpc>
              <a:spcBef>
                <a:spcPts val="0"/>
              </a:spcBef>
              <a:spcAft>
                <a:spcPts val="0"/>
              </a:spcAft>
              <a:buClr>
                <a:srgbClr val="000000"/>
              </a:buClr>
              <a:buSzPts val="1800"/>
              <a:buNone/>
              <a:defRPr/>
            </a:lvl3pPr>
            <a:lvl4pPr lvl="3" algn="ctr">
              <a:lnSpc>
                <a:spcPct val="80000"/>
              </a:lnSpc>
              <a:spcBef>
                <a:spcPts val="0"/>
              </a:spcBef>
              <a:spcAft>
                <a:spcPts val="0"/>
              </a:spcAft>
              <a:buClr>
                <a:srgbClr val="000000"/>
              </a:buClr>
              <a:buSzPts val="1800"/>
              <a:buNone/>
              <a:defRPr/>
            </a:lvl4pPr>
            <a:lvl5pPr lvl="4" algn="ctr">
              <a:lnSpc>
                <a:spcPct val="80000"/>
              </a:lnSpc>
              <a:spcBef>
                <a:spcPts val="0"/>
              </a:spcBef>
              <a:spcAft>
                <a:spcPts val="0"/>
              </a:spcAft>
              <a:buClr>
                <a:srgbClr val="000000"/>
              </a:buClr>
              <a:buSzPts val="1800"/>
              <a:buNone/>
              <a:defRPr/>
            </a:lvl5pPr>
            <a:lvl6pPr lvl="5" algn="ctr">
              <a:lnSpc>
                <a:spcPct val="80000"/>
              </a:lnSpc>
              <a:spcBef>
                <a:spcPts val="0"/>
              </a:spcBef>
              <a:spcAft>
                <a:spcPts val="0"/>
              </a:spcAft>
              <a:buClr>
                <a:srgbClr val="000000"/>
              </a:buClr>
              <a:buSzPts val="1800"/>
              <a:buNone/>
              <a:defRPr/>
            </a:lvl6pPr>
            <a:lvl7pPr lvl="6" algn="ctr">
              <a:lnSpc>
                <a:spcPct val="80000"/>
              </a:lnSpc>
              <a:spcBef>
                <a:spcPts val="0"/>
              </a:spcBef>
              <a:spcAft>
                <a:spcPts val="0"/>
              </a:spcAft>
              <a:buClr>
                <a:srgbClr val="000000"/>
              </a:buClr>
              <a:buSzPts val="1800"/>
              <a:buNone/>
              <a:defRPr/>
            </a:lvl7pPr>
            <a:lvl8pPr lvl="7" algn="ctr">
              <a:lnSpc>
                <a:spcPct val="80000"/>
              </a:lnSpc>
              <a:spcBef>
                <a:spcPts val="0"/>
              </a:spcBef>
              <a:spcAft>
                <a:spcPts val="0"/>
              </a:spcAft>
              <a:buClr>
                <a:srgbClr val="000000"/>
              </a:buClr>
              <a:buSzPts val="1800"/>
              <a:buNone/>
              <a:defRPr/>
            </a:lvl8pPr>
            <a:lvl9pPr lvl="8" algn="ctr">
              <a:lnSpc>
                <a:spcPct val="80000"/>
              </a:lnSpc>
              <a:spcBef>
                <a:spcPts val="0"/>
              </a:spcBef>
              <a:spcAft>
                <a:spcPts val="0"/>
              </a:spcAft>
              <a:buClr>
                <a:srgbClr val="000000"/>
              </a:buClr>
              <a:buSzPts val="1800"/>
              <a:buNone/>
              <a:defRPr/>
            </a:lvl9pPr>
          </a:lstStyle>
          <a:p>
            <a:endParaRPr/>
          </a:p>
        </p:txBody>
      </p:sp>
      <p:sp>
        <p:nvSpPr>
          <p:cNvPr id="11" name="Google Shape;11;p94"/>
          <p:cNvSpPr txBox="1">
            <a:spLocks noGrp="1"/>
          </p:cNvSpPr>
          <p:nvPr>
            <p:ph type="body" idx="1"/>
          </p:nvPr>
        </p:nvSpPr>
        <p:spPr>
          <a:xfrm>
            <a:off x="1270000" y="12160429"/>
            <a:ext cx="21844000" cy="694056"/>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3500"/>
              <a:buFont typeface="Arial"/>
              <a:buNone/>
              <a:defRPr sz="3500">
                <a:latin typeface="Arial"/>
                <a:ea typeface="Arial"/>
                <a:cs typeface="Arial"/>
                <a:sym typeface="Arial"/>
              </a:defRPr>
            </a:lvl1pPr>
            <a:lvl2pPr marL="914400" lvl="1" indent="-342900" algn="l">
              <a:lnSpc>
                <a:spcPct val="100000"/>
              </a:lnSpc>
              <a:spcBef>
                <a:spcPts val="2400"/>
              </a:spcBef>
              <a:spcAft>
                <a:spcPts val="0"/>
              </a:spcAft>
              <a:buSzPts val="1800"/>
              <a:buChar char="•"/>
              <a:defRPr/>
            </a:lvl2pPr>
            <a:lvl3pPr marL="1371600" lvl="2" indent="-342900" algn="l">
              <a:lnSpc>
                <a:spcPct val="100000"/>
              </a:lnSpc>
              <a:spcBef>
                <a:spcPts val="2400"/>
              </a:spcBef>
              <a:spcAft>
                <a:spcPts val="0"/>
              </a:spcAft>
              <a:buSzPts val="1800"/>
              <a:buChar char="•"/>
              <a:defRPr/>
            </a:lvl3pPr>
            <a:lvl4pPr marL="1828800" lvl="3" indent="-342900" algn="l">
              <a:lnSpc>
                <a:spcPct val="100000"/>
              </a:lnSpc>
              <a:spcBef>
                <a:spcPts val="2400"/>
              </a:spcBef>
              <a:spcAft>
                <a:spcPts val="0"/>
              </a:spcAft>
              <a:buSzPts val="1800"/>
              <a:buChar char="•"/>
              <a:defRPr/>
            </a:lvl4pPr>
            <a:lvl5pPr marL="2286000" lvl="4" indent="-342900" algn="l">
              <a:lnSpc>
                <a:spcPct val="100000"/>
              </a:lnSpc>
              <a:spcBef>
                <a:spcPts val="2400"/>
              </a:spcBef>
              <a:spcAft>
                <a:spcPts val="0"/>
              </a:spcAft>
              <a:buSzPts val="1800"/>
              <a:buChar char="•"/>
              <a:defRPr/>
            </a:lvl5pPr>
            <a:lvl6pPr marL="2743200" lvl="5" indent="-342900" algn="l">
              <a:lnSpc>
                <a:spcPct val="100000"/>
              </a:lnSpc>
              <a:spcBef>
                <a:spcPts val="2400"/>
              </a:spcBef>
              <a:spcAft>
                <a:spcPts val="0"/>
              </a:spcAft>
              <a:buSzPts val="1800"/>
              <a:buChar char="•"/>
              <a:defRPr/>
            </a:lvl6pPr>
            <a:lvl7pPr marL="3200400" lvl="6" indent="-342900" algn="l">
              <a:lnSpc>
                <a:spcPct val="100000"/>
              </a:lnSpc>
              <a:spcBef>
                <a:spcPts val="2400"/>
              </a:spcBef>
              <a:spcAft>
                <a:spcPts val="0"/>
              </a:spcAft>
              <a:buSzPts val="1800"/>
              <a:buChar char="•"/>
              <a:defRPr/>
            </a:lvl7pPr>
            <a:lvl8pPr marL="3657600" lvl="7" indent="-342900" algn="l">
              <a:lnSpc>
                <a:spcPct val="100000"/>
              </a:lnSpc>
              <a:spcBef>
                <a:spcPts val="2400"/>
              </a:spcBef>
              <a:spcAft>
                <a:spcPts val="0"/>
              </a:spcAft>
              <a:buSzPts val="1800"/>
              <a:buChar char="•"/>
              <a:defRPr/>
            </a:lvl8pPr>
            <a:lvl9pPr marL="4114800" lvl="8" indent="-342900" algn="l">
              <a:lnSpc>
                <a:spcPct val="100000"/>
              </a:lnSpc>
              <a:spcBef>
                <a:spcPts val="2400"/>
              </a:spcBef>
              <a:spcAft>
                <a:spcPts val="0"/>
              </a:spcAft>
              <a:buSzPts val="1800"/>
              <a:buChar char="•"/>
              <a:defRPr/>
            </a:lvl9pPr>
          </a:lstStyle>
          <a:p>
            <a:endParaRPr/>
          </a:p>
        </p:txBody>
      </p:sp>
      <p:sp>
        <p:nvSpPr>
          <p:cNvPr id="12" name="Google Shape;12;p94"/>
          <p:cNvSpPr txBox="1">
            <a:spLocks noGrp="1"/>
          </p:cNvSpPr>
          <p:nvPr>
            <p:ph type="body" idx="2"/>
          </p:nvPr>
        </p:nvSpPr>
        <p:spPr>
          <a:xfrm>
            <a:off x="1270000" y="6985000"/>
            <a:ext cx="21844000" cy="2512352"/>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6400"/>
              <a:buFont typeface="Arial"/>
              <a:buNone/>
              <a:defRPr sz="6400">
                <a:latin typeface="Arial"/>
                <a:ea typeface="Arial"/>
                <a:cs typeface="Arial"/>
                <a:sym typeface="Arial"/>
              </a:defRPr>
            </a:lvl1pPr>
            <a:lvl2pPr marL="914400" lvl="1" indent="-228600" algn="ctr">
              <a:lnSpc>
                <a:spcPct val="100000"/>
              </a:lnSpc>
              <a:spcBef>
                <a:spcPts val="0"/>
              </a:spcBef>
              <a:spcAft>
                <a:spcPts val="0"/>
              </a:spcAft>
              <a:buClr>
                <a:srgbClr val="000000"/>
              </a:buClr>
              <a:buSzPts val="6400"/>
              <a:buFont typeface="Arial"/>
              <a:buNone/>
              <a:defRPr sz="6400">
                <a:latin typeface="Arial"/>
                <a:ea typeface="Arial"/>
                <a:cs typeface="Arial"/>
                <a:sym typeface="Arial"/>
              </a:defRPr>
            </a:lvl2pPr>
            <a:lvl3pPr marL="1371600" lvl="2" indent="-228600" algn="ctr">
              <a:lnSpc>
                <a:spcPct val="100000"/>
              </a:lnSpc>
              <a:spcBef>
                <a:spcPts val="0"/>
              </a:spcBef>
              <a:spcAft>
                <a:spcPts val="0"/>
              </a:spcAft>
              <a:buClr>
                <a:srgbClr val="000000"/>
              </a:buClr>
              <a:buSzPts val="6400"/>
              <a:buFont typeface="Arial"/>
              <a:buNone/>
              <a:defRPr sz="6400">
                <a:latin typeface="Arial"/>
                <a:ea typeface="Arial"/>
                <a:cs typeface="Arial"/>
                <a:sym typeface="Arial"/>
              </a:defRPr>
            </a:lvl3pPr>
            <a:lvl4pPr marL="1828800" lvl="3" indent="-228600" algn="ctr">
              <a:lnSpc>
                <a:spcPct val="100000"/>
              </a:lnSpc>
              <a:spcBef>
                <a:spcPts val="0"/>
              </a:spcBef>
              <a:spcAft>
                <a:spcPts val="0"/>
              </a:spcAft>
              <a:buClr>
                <a:srgbClr val="000000"/>
              </a:buClr>
              <a:buSzPts val="6400"/>
              <a:buFont typeface="Arial"/>
              <a:buNone/>
              <a:defRPr sz="6400">
                <a:latin typeface="Arial"/>
                <a:ea typeface="Arial"/>
                <a:cs typeface="Arial"/>
                <a:sym typeface="Arial"/>
              </a:defRPr>
            </a:lvl4pPr>
            <a:lvl5pPr marL="2286000" lvl="4" indent="-228600" algn="ctr">
              <a:lnSpc>
                <a:spcPct val="100000"/>
              </a:lnSpc>
              <a:spcBef>
                <a:spcPts val="0"/>
              </a:spcBef>
              <a:spcAft>
                <a:spcPts val="0"/>
              </a:spcAft>
              <a:buClr>
                <a:srgbClr val="000000"/>
              </a:buClr>
              <a:buSzPts val="6400"/>
              <a:buFont typeface="Arial"/>
              <a:buNone/>
              <a:defRPr sz="6400">
                <a:latin typeface="Arial"/>
                <a:ea typeface="Arial"/>
                <a:cs typeface="Arial"/>
                <a:sym typeface="Arial"/>
              </a:defRPr>
            </a:lvl5pPr>
            <a:lvl6pPr marL="2743200" lvl="5" indent="-342900" algn="l">
              <a:lnSpc>
                <a:spcPct val="100000"/>
              </a:lnSpc>
              <a:spcBef>
                <a:spcPts val="2400"/>
              </a:spcBef>
              <a:spcAft>
                <a:spcPts val="0"/>
              </a:spcAft>
              <a:buSzPts val="1800"/>
              <a:buChar char="•"/>
              <a:defRPr/>
            </a:lvl6pPr>
            <a:lvl7pPr marL="3200400" lvl="6" indent="-342900" algn="l">
              <a:lnSpc>
                <a:spcPct val="100000"/>
              </a:lnSpc>
              <a:spcBef>
                <a:spcPts val="2400"/>
              </a:spcBef>
              <a:spcAft>
                <a:spcPts val="0"/>
              </a:spcAft>
              <a:buSzPts val="1800"/>
              <a:buChar char="•"/>
              <a:defRPr/>
            </a:lvl7pPr>
            <a:lvl8pPr marL="3657600" lvl="7" indent="-342900" algn="l">
              <a:lnSpc>
                <a:spcPct val="100000"/>
              </a:lnSpc>
              <a:spcBef>
                <a:spcPts val="2400"/>
              </a:spcBef>
              <a:spcAft>
                <a:spcPts val="0"/>
              </a:spcAft>
              <a:buSzPts val="1800"/>
              <a:buChar char="•"/>
              <a:defRPr/>
            </a:lvl8pPr>
            <a:lvl9pPr marL="4114800" lvl="8" indent="-342900" algn="l">
              <a:lnSpc>
                <a:spcPct val="100000"/>
              </a:lnSpc>
              <a:spcBef>
                <a:spcPts val="2400"/>
              </a:spcBef>
              <a:spcAft>
                <a:spcPts val="0"/>
              </a:spcAft>
              <a:buSzPts val="1800"/>
              <a:buChar char="•"/>
              <a:defRPr/>
            </a:lvl9pPr>
          </a:lstStyle>
          <a:p>
            <a:endParaRPr/>
          </a:p>
        </p:txBody>
      </p:sp>
      <p:sp>
        <p:nvSpPr>
          <p:cNvPr id="13" name="Google Shape;13;p94"/>
          <p:cNvSpPr txBox="1">
            <a:spLocks noGrp="1"/>
          </p:cNvSpPr>
          <p:nvPr>
            <p:ph type="sldNum" idx="12"/>
          </p:nvPr>
        </p:nvSpPr>
        <p:spPr>
          <a:xfrm>
            <a:off x="11977623" y="13081000"/>
            <a:ext cx="416053" cy="467107"/>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2200"/>
              <a:buFont typeface="Arial"/>
              <a:buNone/>
              <a:defRPr sz="2200"/>
            </a:lvl1pPr>
            <a:lvl2pPr marL="0" lvl="1" indent="0" algn="ctr">
              <a:lnSpc>
                <a:spcPct val="100000"/>
              </a:lnSpc>
              <a:spcBef>
                <a:spcPts val="0"/>
              </a:spcBef>
              <a:spcAft>
                <a:spcPts val="0"/>
              </a:spcAft>
              <a:buClr>
                <a:srgbClr val="000000"/>
              </a:buClr>
              <a:buSzPts val="2200"/>
              <a:buFont typeface="Arial"/>
              <a:buNone/>
              <a:defRPr sz="2200"/>
            </a:lvl2pPr>
            <a:lvl3pPr marL="0" lvl="2" indent="0" algn="ctr">
              <a:lnSpc>
                <a:spcPct val="100000"/>
              </a:lnSpc>
              <a:spcBef>
                <a:spcPts val="0"/>
              </a:spcBef>
              <a:spcAft>
                <a:spcPts val="0"/>
              </a:spcAft>
              <a:buClr>
                <a:srgbClr val="000000"/>
              </a:buClr>
              <a:buSzPts val="2200"/>
              <a:buFont typeface="Arial"/>
              <a:buNone/>
              <a:defRPr sz="2200"/>
            </a:lvl3pPr>
            <a:lvl4pPr marL="0" lvl="3" indent="0" algn="ctr">
              <a:lnSpc>
                <a:spcPct val="100000"/>
              </a:lnSpc>
              <a:spcBef>
                <a:spcPts val="0"/>
              </a:spcBef>
              <a:spcAft>
                <a:spcPts val="0"/>
              </a:spcAft>
              <a:buClr>
                <a:srgbClr val="000000"/>
              </a:buClr>
              <a:buSzPts val="2200"/>
              <a:buFont typeface="Arial"/>
              <a:buNone/>
              <a:defRPr sz="2200"/>
            </a:lvl4pPr>
            <a:lvl5pPr marL="0" lvl="4" indent="0" algn="ctr">
              <a:lnSpc>
                <a:spcPct val="100000"/>
              </a:lnSpc>
              <a:spcBef>
                <a:spcPts val="0"/>
              </a:spcBef>
              <a:spcAft>
                <a:spcPts val="0"/>
              </a:spcAft>
              <a:buClr>
                <a:srgbClr val="000000"/>
              </a:buClr>
              <a:buSzPts val="2200"/>
              <a:buFont typeface="Arial"/>
              <a:buNone/>
              <a:defRPr sz="2200"/>
            </a:lvl5pPr>
            <a:lvl6pPr marL="0" lvl="5" indent="0" algn="ctr">
              <a:lnSpc>
                <a:spcPct val="100000"/>
              </a:lnSpc>
              <a:spcBef>
                <a:spcPts val="0"/>
              </a:spcBef>
              <a:spcAft>
                <a:spcPts val="0"/>
              </a:spcAft>
              <a:buClr>
                <a:srgbClr val="000000"/>
              </a:buClr>
              <a:buSzPts val="2200"/>
              <a:buFont typeface="Arial"/>
              <a:buNone/>
              <a:defRPr sz="2200"/>
            </a:lvl6pPr>
            <a:lvl7pPr marL="0" lvl="6" indent="0" algn="ctr">
              <a:lnSpc>
                <a:spcPct val="100000"/>
              </a:lnSpc>
              <a:spcBef>
                <a:spcPts val="0"/>
              </a:spcBef>
              <a:spcAft>
                <a:spcPts val="0"/>
              </a:spcAft>
              <a:buClr>
                <a:srgbClr val="000000"/>
              </a:buClr>
              <a:buSzPts val="2200"/>
              <a:buFont typeface="Arial"/>
              <a:buNone/>
              <a:defRPr sz="2200"/>
            </a:lvl7pPr>
            <a:lvl8pPr marL="0" lvl="7" indent="0" algn="ctr">
              <a:lnSpc>
                <a:spcPct val="100000"/>
              </a:lnSpc>
              <a:spcBef>
                <a:spcPts val="0"/>
              </a:spcBef>
              <a:spcAft>
                <a:spcPts val="0"/>
              </a:spcAft>
              <a:buClr>
                <a:srgbClr val="000000"/>
              </a:buClr>
              <a:buSzPts val="2200"/>
              <a:buFont typeface="Arial"/>
              <a:buNone/>
              <a:defRPr sz="2200"/>
            </a:lvl8pPr>
            <a:lvl9pPr marL="0" lvl="8" indent="0" algn="ctr">
              <a:lnSpc>
                <a:spcPct val="100000"/>
              </a:lnSpc>
              <a:spcBef>
                <a:spcPts val="0"/>
              </a:spcBef>
              <a:spcAft>
                <a:spcPts val="0"/>
              </a:spcAft>
              <a:buClr>
                <a:srgbClr val="000000"/>
              </a:buClr>
              <a:buSzPts val="2200"/>
              <a:buFont typeface="Arial"/>
              <a:buNone/>
              <a:defRPr sz="22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8"/>
        <p:cNvGrpSpPr/>
        <p:nvPr/>
      </p:nvGrpSpPr>
      <p:grpSpPr>
        <a:xfrm>
          <a:off x="0" y="0"/>
          <a:ext cx="0" cy="0"/>
          <a:chOff x="0" y="0"/>
          <a:chExt cx="0" cy="0"/>
        </a:xfrm>
      </p:grpSpPr>
      <p:sp>
        <p:nvSpPr>
          <p:cNvPr id="49" name="Google Shape;49;p103"/>
          <p:cNvSpPr txBox="1">
            <a:spLocks noGrp="1"/>
          </p:cNvSpPr>
          <p:nvPr>
            <p:ph type="title"/>
          </p:nvPr>
        </p:nvSpPr>
        <p:spPr>
          <a:xfrm>
            <a:off x="1270000" y="812800"/>
            <a:ext cx="21844000" cy="1562100"/>
          </a:xfrm>
          <a:prstGeom prst="rect">
            <a:avLst/>
          </a:prstGeom>
          <a:noFill/>
          <a:ln>
            <a:noFill/>
          </a:ln>
        </p:spPr>
        <p:txBody>
          <a:bodyPr spcFirstLastPara="1" wrap="square" lIns="50800" tIns="50800" rIns="50800" bIns="50800" anchor="b" anchorCtr="0">
            <a:normAutofit/>
          </a:bodyPr>
          <a:lstStyle>
            <a:lvl1pPr lvl="0" algn="ctr">
              <a:lnSpc>
                <a:spcPct val="80000"/>
              </a:lnSpc>
              <a:spcBef>
                <a:spcPts val="0"/>
              </a:spcBef>
              <a:spcAft>
                <a:spcPts val="0"/>
              </a:spcAft>
              <a:buClr>
                <a:srgbClr val="000000"/>
              </a:buClr>
              <a:buSzPts val="1800"/>
              <a:buNone/>
              <a:defRPr/>
            </a:lvl1pPr>
            <a:lvl2pPr lvl="1" algn="ctr">
              <a:lnSpc>
                <a:spcPct val="80000"/>
              </a:lnSpc>
              <a:spcBef>
                <a:spcPts val="0"/>
              </a:spcBef>
              <a:spcAft>
                <a:spcPts val="0"/>
              </a:spcAft>
              <a:buClr>
                <a:srgbClr val="000000"/>
              </a:buClr>
              <a:buSzPts val="1800"/>
              <a:buNone/>
              <a:defRPr/>
            </a:lvl2pPr>
            <a:lvl3pPr lvl="2" algn="ctr">
              <a:lnSpc>
                <a:spcPct val="80000"/>
              </a:lnSpc>
              <a:spcBef>
                <a:spcPts val="0"/>
              </a:spcBef>
              <a:spcAft>
                <a:spcPts val="0"/>
              </a:spcAft>
              <a:buClr>
                <a:srgbClr val="000000"/>
              </a:buClr>
              <a:buSzPts val="1800"/>
              <a:buNone/>
              <a:defRPr/>
            </a:lvl3pPr>
            <a:lvl4pPr lvl="3" algn="ctr">
              <a:lnSpc>
                <a:spcPct val="80000"/>
              </a:lnSpc>
              <a:spcBef>
                <a:spcPts val="0"/>
              </a:spcBef>
              <a:spcAft>
                <a:spcPts val="0"/>
              </a:spcAft>
              <a:buClr>
                <a:srgbClr val="000000"/>
              </a:buClr>
              <a:buSzPts val="1800"/>
              <a:buNone/>
              <a:defRPr/>
            </a:lvl4pPr>
            <a:lvl5pPr lvl="4" algn="ctr">
              <a:lnSpc>
                <a:spcPct val="80000"/>
              </a:lnSpc>
              <a:spcBef>
                <a:spcPts val="0"/>
              </a:spcBef>
              <a:spcAft>
                <a:spcPts val="0"/>
              </a:spcAft>
              <a:buClr>
                <a:srgbClr val="000000"/>
              </a:buClr>
              <a:buSzPts val="1800"/>
              <a:buNone/>
              <a:defRPr/>
            </a:lvl5pPr>
            <a:lvl6pPr lvl="5" algn="ctr">
              <a:lnSpc>
                <a:spcPct val="80000"/>
              </a:lnSpc>
              <a:spcBef>
                <a:spcPts val="0"/>
              </a:spcBef>
              <a:spcAft>
                <a:spcPts val="0"/>
              </a:spcAft>
              <a:buClr>
                <a:srgbClr val="000000"/>
              </a:buClr>
              <a:buSzPts val="1800"/>
              <a:buNone/>
              <a:defRPr/>
            </a:lvl6pPr>
            <a:lvl7pPr lvl="6" algn="ctr">
              <a:lnSpc>
                <a:spcPct val="80000"/>
              </a:lnSpc>
              <a:spcBef>
                <a:spcPts val="0"/>
              </a:spcBef>
              <a:spcAft>
                <a:spcPts val="0"/>
              </a:spcAft>
              <a:buClr>
                <a:srgbClr val="000000"/>
              </a:buClr>
              <a:buSzPts val="1800"/>
              <a:buNone/>
              <a:defRPr/>
            </a:lvl7pPr>
            <a:lvl8pPr lvl="7" algn="ctr">
              <a:lnSpc>
                <a:spcPct val="80000"/>
              </a:lnSpc>
              <a:spcBef>
                <a:spcPts val="0"/>
              </a:spcBef>
              <a:spcAft>
                <a:spcPts val="0"/>
              </a:spcAft>
              <a:buClr>
                <a:srgbClr val="000000"/>
              </a:buClr>
              <a:buSzPts val="1800"/>
              <a:buNone/>
              <a:defRPr/>
            </a:lvl8pPr>
            <a:lvl9pPr lvl="8" algn="ctr">
              <a:lnSpc>
                <a:spcPct val="80000"/>
              </a:lnSpc>
              <a:spcBef>
                <a:spcPts val="0"/>
              </a:spcBef>
              <a:spcAft>
                <a:spcPts val="0"/>
              </a:spcAft>
              <a:buClr>
                <a:srgbClr val="000000"/>
              </a:buClr>
              <a:buSzPts val="1800"/>
              <a:buNone/>
              <a:defRPr/>
            </a:lvl9pPr>
          </a:lstStyle>
          <a:p>
            <a:endParaRPr/>
          </a:p>
        </p:txBody>
      </p:sp>
      <p:sp>
        <p:nvSpPr>
          <p:cNvPr id="50" name="Google Shape;50;p103"/>
          <p:cNvSpPr txBox="1">
            <a:spLocks noGrp="1"/>
          </p:cNvSpPr>
          <p:nvPr>
            <p:ph type="body" idx="1"/>
          </p:nvPr>
        </p:nvSpPr>
        <p:spPr>
          <a:xfrm>
            <a:off x="1270000" y="2133600"/>
            <a:ext cx="21844000" cy="10160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Arial"/>
              <a:buNone/>
              <a:defRPr sz="5400">
                <a:latin typeface="Arial"/>
                <a:ea typeface="Arial"/>
                <a:cs typeface="Arial"/>
                <a:sym typeface="Arial"/>
              </a:defRPr>
            </a:lvl1pPr>
            <a:lvl2pPr marL="914400" lvl="1" indent="-342900" algn="l">
              <a:lnSpc>
                <a:spcPct val="100000"/>
              </a:lnSpc>
              <a:spcBef>
                <a:spcPts val="2400"/>
              </a:spcBef>
              <a:spcAft>
                <a:spcPts val="0"/>
              </a:spcAft>
              <a:buSzPts val="1800"/>
              <a:buChar char="•"/>
              <a:defRPr/>
            </a:lvl2pPr>
            <a:lvl3pPr marL="1371600" lvl="2" indent="-342900" algn="l">
              <a:lnSpc>
                <a:spcPct val="100000"/>
              </a:lnSpc>
              <a:spcBef>
                <a:spcPts val="2400"/>
              </a:spcBef>
              <a:spcAft>
                <a:spcPts val="0"/>
              </a:spcAft>
              <a:buSzPts val="1800"/>
              <a:buChar char="•"/>
              <a:defRPr/>
            </a:lvl3pPr>
            <a:lvl4pPr marL="1828800" lvl="3" indent="-342900" algn="l">
              <a:lnSpc>
                <a:spcPct val="100000"/>
              </a:lnSpc>
              <a:spcBef>
                <a:spcPts val="2400"/>
              </a:spcBef>
              <a:spcAft>
                <a:spcPts val="0"/>
              </a:spcAft>
              <a:buSzPts val="1800"/>
              <a:buChar char="•"/>
              <a:defRPr/>
            </a:lvl4pPr>
            <a:lvl5pPr marL="2286000" lvl="4" indent="-342900" algn="l">
              <a:lnSpc>
                <a:spcPct val="100000"/>
              </a:lnSpc>
              <a:spcBef>
                <a:spcPts val="2400"/>
              </a:spcBef>
              <a:spcAft>
                <a:spcPts val="0"/>
              </a:spcAft>
              <a:buSzPts val="1800"/>
              <a:buChar char="•"/>
              <a:defRPr/>
            </a:lvl5pPr>
            <a:lvl6pPr marL="2743200" lvl="5" indent="-342900" algn="l">
              <a:lnSpc>
                <a:spcPct val="100000"/>
              </a:lnSpc>
              <a:spcBef>
                <a:spcPts val="2400"/>
              </a:spcBef>
              <a:spcAft>
                <a:spcPts val="0"/>
              </a:spcAft>
              <a:buSzPts val="1800"/>
              <a:buChar char="•"/>
              <a:defRPr/>
            </a:lvl6pPr>
            <a:lvl7pPr marL="3200400" lvl="6" indent="-342900" algn="l">
              <a:lnSpc>
                <a:spcPct val="100000"/>
              </a:lnSpc>
              <a:spcBef>
                <a:spcPts val="2400"/>
              </a:spcBef>
              <a:spcAft>
                <a:spcPts val="0"/>
              </a:spcAft>
              <a:buSzPts val="1800"/>
              <a:buChar char="•"/>
              <a:defRPr/>
            </a:lvl7pPr>
            <a:lvl8pPr marL="3657600" lvl="7" indent="-342900" algn="l">
              <a:lnSpc>
                <a:spcPct val="100000"/>
              </a:lnSpc>
              <a:spcBef>
                <a:spcPts val="2400"/>
              </a:spcBef>
              <a:spcAft>
                <a:spcPts val="0"/>
              </a:spcAft>
              <a:buSzPts val="1800"/>
              <a:buChar char="•"/>
              <a:defRPr/>
            </a:lvl8pPr>
            <a:lvl9pPr marL="4114800" lvl="8" indent="-342900" algn="l">
              <a:lnSpc>
                <a:spcPct val="100000"/>
              </a:lnSpc>
              <a:spcBef>
                <a:spcPts val="2400"/>
              </a:spcBef>
              <a:spcAft>
                <a:spcPts val="0"/>
              </a:spcAft>
              <a:buSzPts val="1800"/>
              <a:buChar char="•"/>
              <a:defRPr/>
            </a:lvl9pPr>
          </a:lstStyle>
          <a:p>
            <a:endParaRPr/>
          </a:p>
        </p:txBody>
      </p:sp>
      <p:sp>
        <p:nvSpPr>
          <p:cNvPr id="51" name="Google Shape;51;p103"/>
          <p:cNvSpPr txBox="1">
            <a:spLocks noGrp="1"/>
          </p:cNvSpPr>
          <p:nvPr>
            <p:ph type="body" idx="2"/>
          </p:nvPr>
        </p:nvSpPr>
        <p:spPr>
          <a:xfrm>
            <a:off x="1270000" y="4267200"/>
            <a:ext cx="21844000" cy="84328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2400"/>
              </a:spcBef>
              <a:spcAft>
                <a:spcPts val="0"/>
              </a:spcAft>
              <a:buClr>
                <a:srgbClr val="000000"/>
              </a:buClr>
              <a:buSzPts val="5500"/>
              <a:buFont typeface="Arial"/>
              <a:buNone/>
              <a:defRPr sz="5500"/>
            </a:lvl1pPr>
            <a:lvl2pPr marL="914400" lvl="1" indent="-228600" algn="l">
              <a:lnSpc>
                <a:spcPct val="100000"/>
              </a:lnSpc>
              <a:spcBef>
                <a:spcPts val="2400"/>
              </a:spcBef>
              <a:spcAft>
                <a:spcPts val="0"/>
              </a:spcAft>
              <a:buClr>
                <a:srgbClr val="000000"/>
              </a:buClr>
              <a:buSzPts val="5500"/>
              <a:buFont typeface="Arial"/>
              <a:buNone/>
              <a:defRPr sz="5500"/>
            </a:lvl2pPr>
            <a:lvl3pPr marL="1371600" lvl="2" indent="-228600" algn="l">
              <a:lnSpc>
                <a:spcPct val="100000"/>
              </a:lnSpc>
              <a:spcBef>
                <a:spcPts val="2400"/>
              </a:spcBef>
              <a:spcAft>
                <a:spcPts val="0"/>
              </a:spcAft>
              <a:buClr>
                <a:srgbClr val="000000"/>
              </a:buClr>
              <a:buSzPts val="5500"/>
              <a:buFont typeface="Arial"/>
              <a:buNone/>
              <a:defRPr sz="5500"/>
            </a:lvl3pPr>
            <a:lvl4pPr marL="1828800" lvl="3" indent="-228600" algn="l">
              <a:lnSpc>
                <a:spcPct val="100000"/>
              </a:lnSpc>
              <a:spcBef>
                <a:spcPts val="2400"/>
              </a:spcBef>
              <a:spcAft>
                <a:spcPts val="0"/>
              </a:spcAft>
              <a:buClr>
                <a:srgbClr val="000000"/>
              </a:buClr>
              <a:buSzPts val="5500"/>
              <a:buFont typeface="Arial"/>
              <a:buNone/>
              <a:defRPr sz="5500"/>
            </a:lvl4pPr>
            <a:lvl5pPr marL="2286000" lvl="4" indent="-228600" algn="l">
              <a:lnSpc>
                <a:spcPct val="100000"/>
              </a:lnSpc>
              <a:spcBef>
                <a:spcPts val="2400"/>
              </a:spcBef>
              <a:spcAft>
                <a:spcPts val="0"/>
              </a:spcAft>
              <a:buClr>
                <a:srgbClr val="000000"/>
              </a:buClr>
              <a:buSzPts val="5500"/>
              <a:buFont typeface="Arial"/>
              <a:buNone/>
              <a:defRPr sz="5500"/>
            </a:lvl5pPr>
            <a:lvl6pPr marL="2743200" lvl="5" indent="-342900" algn="l">
              <a:lnSpc>
                <a:spcPct val="100000"/>
              </a:lnSpc>
              <a:spcBef>
                <a:spcPts val="2400"/>
              </a:spcBef>
              <a:spcAft>
                <a:spcPts val="0"/>
              </a:spcAft>
              <a:buSzPts val="1800"/>
              <a:buChar char="•"/>
              <a:defRPr/>
            </a:lvl6pPr>
            <a:lvl7pPr marL="3200400" lvl="6" indent="-342900" algn="l">
              <a:lnSpc>
                <a:spcPct val="100000"/>
              </a:lnSpc>
              <a:spcBef>
                <a:spcPts val="2400"/>
              </a:spcBef>
              <a:spcAft>
                <a:spcPts val="0"/>
              </a:spcAft>
              <a:buSzPts val="1800"/>
              <a:buChar char="•"/>
              <a:defRPr/>
            </a:lvl7pPr>
            <a:lvl8pPr marL="3657600" lvl="7" indent="-342900" algn="l">
              <a:lnSpc>
                <a:spcPct val="100000"/>
              </a:lnSpc>
              <a:spcBef>
                <a:spcPts val="2400"/>
              </a:spcBef>
              <a:spcAft>
                <a:spcPts val="0"/>
              </a:spcAft>
              <a:buSzPts val="1800"/>
              <a:buChar char="•"/>
              <a:defRPr/>
            </a:lvl8pPr>
            <a:lvl9pPr marL="4114800" lvl="8" indent="-342900" algn="l">
              <a:lnSpc>
                <a:spcPct val="100000"/>
              </a:lnSpc>
              <a:spcBef>
                <a:spcPts val="2400"/>
              </a:spcBef>
              <a:spcAft>
                <a:spcPts val="0"/>
              </a:spcAft>
              <a:buSzPts val="1800"/>
              <a:buChar char="•"/>
              <a:defRPr/>
            </a:lvl9pPr>
          </a:lstStyle>
          <a:p>
            <a:endParaRPr/>
          </a:p>
        </p:txBody>
      </p:sp>
      <p:sp>
        <p:nvSpPr>
          <p:cNvPr id="52" name="Google Shape;52;p103"/>
          <p:cNvSpPr txBox="1">
            <a:spLocks noGrp="1"/>
          </p:cNvSpPr>
          <p:nvPr>
            <p:ph type="sldNum" idx="12"/>
          </p:nvPr>
        </p:nvSpPr>
        <p:spPr>
          <a:xfrm>
            <a:off x="11977623" y="13081000"/>
            <a:ext cx="416053" cy="467107"/>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2200"/>
              <a:buFont typeface="Arial"/>
              <a:buNone/>
              <a:defRPr sz="2200"/>
            </a:lvl1pPr>
            <a:lvl2pPr marL="0" lvl="1" indent="0" algn="ctr">
              <a:lnSpc>
                <a:spcPct val="100000"/>
              </a:lnSpc>
              <a:spcBef>
                <a:spcPts val="0"/>
              </a:spcBef>
              <a:spcAft>
                <a:spcPts val="0"/>
              </a:spcAft>
              <a:buClr>
                <a:srgbClr val="000000"/>
              </a:buClr>
              <a:buSzPts val="2200"/>
              <a:buFont typeface="Arial"/>
              <a:buNone/>
              <a:defRPr sz="2200"/>
            </a:lvl2pPr>
            <a:lvl3pPr marL="0" lvl="2" indent="0" algn="ctr">
              <a:lnSpc>
                <a:spcPct val="100000"/>
              </a:lnSpc>
              <a:spcBef>
                <a:spcPts val="0"/>
              </a:spcBef>
              <a:spcAft>
                <a:spcPts val="0"/>
              </a:spcAft>
              <a:buClr>
                <a:srgbClr val="000000"/>
              </a:buClr>
              <a:buSzPts val="2200"/>
              <a:buFont typeface="Arial"/>
              <a:buNone/>
              <a:defRPr sz="2200"/>
            </a:lvl3pPr>
            <a:lvl4pPr marL="0" lvl="3" indent="0" algn="ctr">
              <a:lnSpc>
                <a:spcPct val="100000"/>
              </a:lnSpc>
              <a:spcBef>
                <a:spcPts val="0"/>
              </a:spcBef>
              <a:spcAft>
                <a:spcPts val="0"/>
              </a:spcAft>
              <a:buClr>
                <a:srgbClr val="000000"/>
              </a:buClr>
              <a:buSzPts val="2200"/>
              <a:buFont typeface="Arial"/>
              <a:buNone/>
              <a:defRPr sz="2200"/>
            </a:lvl4pPr>
            <a:lvl5pPr marL="0" lvl="4" indent="0" algn="ctr">
              <a:lnSpc>
                <a:spcPct val="100000"/>
              </a:lnSpc>
              <a:spcBef>
                <a:spcPts val="0"/>
              </a:spcBef>
              <a:spcAft>
                <a:spcPts val="0"/>
              </a:spcAft>
              <a:buClr>
                <a:srgbClr val="000000"/>
              </a:buClr>
              <a:buSzPts val="2200"/>
              <a:buFont typeface="Arial"/>
              <a:buNone/>
              <a:defRPr sz="2200"/>
            </a:lvl5pPr>
            <a:lvl6pPr marL="0" lvl="5" indent="0" algn="ctr">
              <a:lnSpc>
                <a:spcPct val="100000"/>
              </a:lnSpc>
              <a:spcBef>
                <a:spcPts val="0"/>
              </a:spcBef>
              <a:spcAft>
                <a:spcPts val="0"/>
              </a:spcAft>
              <a:buClr>
                <a:srgbClr val="000000"/>
              </a:buClr>
              <a:buSzPts val="2200"/>
              <a:buFont typeface="Arial"/>
              <a:buNone/>
              <a:defRPr sz="2200"/>
            </a:lvl6pPr>
            <a:lvl7pPr marL="0" lvl="6" indent="0" algn="ctr">
              <a:lnSpc>
                <a:spcPct val="100000"/>
              </a:lnSpc>
              <a:spcBef>
                <a:spcPts val="0"/>
              </a:spcBef>
              <a:spcAft>
                <a:spcPts val="0"/>
              </a:spcAft>
              <a:buClr>
                <a:srgbClr val="000000"/>
              </a:buClr>
              <a:buSzPts val="2200"/>
              <a:buFont typeface="Arial"/>
              <a:buNone/>
              <a:defRPr sz="2200"/>
            </a:lvl7pPr>
            <a:lvl8pPr marL="0" lvl="7" indent="0" algn="ctr">
              <a:lnSpc>
                <a:spcPct val="100000"/>
              </a:lnSpc>
              <a:spcBef>
                <a:spcPts val="0"/>
              </a:spcBef>
              <a:spcAft>
                <a:spcPts val="0"/>
              </a:spcAft>
              <a:buClr>
                <a:srgbClr val="000000"/>
              </a:buClr>
              <a:buSzPts val="2200"/>
              <a:buFont typeface="Arial"/>
              <a:buNone/>
              <a:defRPr sz="2200"/>
            </a:lvl8pPr>
            <a:lvl9pPr marL="0" lvl="8" indent="0" algn="ctr">
              <a:lnSpc>
                <a:spcPct val="100000"/>
              </a:lnSpc>
              <a:spcBef>
                <a:spcPts val="0"/>
              </a:spcBef>
              <a:spcAft>
                <a:spcPts val="0"/>
              </a:spcAft>
              <a:buClr>
                <a:srgbClr val="000000"/>
              </a:buClr>
              <a:buSzPts val="2200"/>
              <a:buFont typeface="Arial"/>
              <a:buNone/>
              <a:defRPr sz="22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53"/>
        <p:cNvGrpSpPr/>
        <p:nvPr/>
      </p:nvGrpSpPr>
      <p:grpSpPr>
        <a:xfrm>
          <a:off x="0" y="0"/>
          <a:ext cx="0" cy="0"/>
          <a:chOff x="0" y="0"/>
          <a:chExt cx="0" cy="0"/>
        </a:xfrm>
      </p:grpSpPr>
      <p:sp>
        <p:nvSpPr>
          <p:cNvPr id="54" name="Google Shape;54;p104"/>
          <p:cNvSpPr txBox="1">
            <a:spLocks noGrp="1"/>
          </p:cNvSpPr>
          <p:nvPr>
            <p:ph type="body" idx="1"/>
          </p:nvPr>
        </p:nvSpPr>
        <p:spPr>
          <a:xfrm>
            <a:off x="1270000" y="4927600"/>
            <a:ext cx="21844000" cy="3902869"/>
          </a:xfrm>
          <a:prstGeom prst="rect">
            <a:avLst/>
          </a:prstGeom>
          <a:noFill/>
          <a:ln>
            <a:noFill/>
          </a:ln>
        </p:spPr>
        <p:txBody>
          <a:bodyPr spcFirstLastPara="1" wrap="square" lIns="50800" tIns="50800" rIns="50800" bIns="50800" anchor="ctr" anchorCtr="0">
            <a:normAutofit/>
          </a:bodyPr>
          <a:lstStyle>
            <a:lvl1pPr marL="457200" lvl="0" indent="-228600" algn="ctr">
              <a:lnSpc>
                <a:spcPct val="100000"/>
              </a:lnSpc>
              <a:spcBef>
                <a:spcPts val="0"/>
              </a:spcBef>
              <a:spcAft>
                <a:spcPts val="0"/>
              </a:spcAft>
              <a:buClr>
                <a:srgbClr val="1E98FD"/>
              </a:buClr>
              <a:buSzPts val="8400"/>
              <a:buFont typeface="Arial"/>
              <a:buNone/>
              <a:defRPr sz="8400">
                <a:solidFill>
                  <a:srgbClr val="1E98FD"/>
                </a:solidFill>
                <a:latin typeface="Arial"/>
                <a:ea typeface="Arial"/>
                <a:cs typeface="Arial"/>
                <a:sym typeface="Arial"/>
              </a:defRPr>
            </a:lvl1pPr>
            <a:lvl2pPr marL="914400" lvl="1" indent="-228600" algn="ctr">
              <a:lnSpc>
                <a:spcPct val="100000"/>
              </a:lnSpc>
              <a:spcBef>
                <a:spcPts val="0"/>
              </a:spcBef>
              <a:spcAft>
                <a:spcPts val="0"/>
              </a:spcAft>
              <a:buClr>
                <a:srgbClr val="1E98FD"/>
              </a:buClr>
              <a:buSzPts val="8400"/>
              <a:buFont typeface="Arial"/>
              <a:buNone/>
              <a:defRPr sz="8400">
                <a:solidFill>
                  <a:srgbClr val="1E98FD"/>
                </a:solidFill>
                <a:latin typeface="Arial"/>
                <a:ea typeface="Arial"/>
                <a:cs typeface="Arial"/>
                <a:sym typeface="Arial"/>
              </a:defRPr>
            </a:lvl2pPr>
            <a:lvl3pPr marL="1371600" lvl="2" indent="-228600" algn="ctr">
              <a:lnSpc>
                <a:spcPct val="100000"/>
              </a:lnSpc>
              <a:spcBef>
                <a:spcPts val="0"/>
              </a:spcBef>
              <a:spcAft>
                <a:spcPts val="0"/>
              </a:spcAft>
              <a:buClr>
                <a:srgbClr val="1E98FD"/>
              </a:buClr>
              <a:buSzPts val="8400"/>
              <a:buFont typeface="Arial"/>
              <a:buNone/>
              <a:defRPr sz="8400">
                <a:solidFill>
                  <a:srgbClr val="1E98FD"/>
                </a:solidFill>
                <a:latin typeface="Arial"/>
                <a:ea typeface="Arial"/>
                <a:cs typeface="Arial"/>
                <a:sym typeface="Arial"/>
              </a:defRPr>
            </a:lvl3pPr>
            <a:lvl4pPr marL="1828800" lvl="3" indent="-228600" algn="ctr">
              <a:lnSpc>
                <a:spcPct val="100000"/>
              </a:lnSpc>
              <a:spcBef>
                <a:spcPts val="0"/>
              </a:spcBef>
              <a:spcAft>
                <a:spcPts val="0"/>
              </a:spcAft>
              <a:buClr>
                <a:srgbClr val="1E98FD"/>
              </a:buClr>
              <a:buSzPts val="8400"/>
              <a:buFont typeface="Arial"/>
              <a:buNone/>
              <a:defRPr sz="8400">
                <a:solidFill>
                  <a:srgbClr val="1E98FD"/>
                </a:solidFill>
                <a:latin typeface="Arial"/>
                <a:ea typeface="Arial"/>
                <a:cs typeface="Arial"/>
                <a:sym typeface="Arial"/>
              </a:defRPr>
            </a:lvl4pPr>
            <a:lvl5pPr marL="2286000" lvl="4" indent="-228600" algn="ctr">
              <a:lnSpc>
                <a:spcPct val="100000"/>
              </a:lnSpc>
              <a:spcBef>
                <a:spcPts val="0"/>
              </a:spcBef>
              <a:spcAft>
                <a:spcPts val="0"/>
              </a:spcAft>
              <a:buClr>
                <a:srgbClr val="1E98FD"/>
              </a:buClr>
              <a:buSzPts val="8400"/>
              <a:buFont typeface="Arial"/>
              <a:buNone/>
              <a:defRPr sz="8400">
                <a:solidFill>
                  <a:srgbClr val="1E98FD"/>
                </a:solidFill>
                <a:latin typeface="Arial"/>
                <a:ea typeface="Arial"/>
                <a:cs typeface="Arial"/>
                <a:sym typeface="Arial"/>
              </a:defRPr>
            </a:lvl5pPr>
            <a:lvl6pPr marL="2743200" lvl="5" indent="-342900" algn="l">
              <a:lnSpc>
                <a:spcPct val="100000"/>
              </a:lnSpc>
              <a:spcBef>
                <a:spcPts val="2400"/>
              </a:spcBef>
              <a:spcAft>
                <a:spcPts val="0"/>
              </a:spcAft>
              <a:buSzPts val="1800"/>
              <a:buChar char="•"/>
              <a:defRPr/>
            </a:lvl6pPr>
            <a:lvl7pPr marL="3200400" lvl="6" indent="-342900" algn="l">
              <a:lnSpc>
                <a:spcPct val="100000"/>
              </a:lnSpc>
              <a:spcBef>
                <a:spcPts val="2400"/>
              </a:spcBef>
              <a:spcAft>
                <a:spcPts val="0"/>
              </a:spcAft>
              <a:buSzPts val="1800"/>
              <a:buChar char="•"/>
              <a:defRPr/>
            </a:lvl7pPr>
            <a:lvl8pPr marL="3657600" lvl="7" indent="-342900" algn="l">
              <a:lnSpc>
                <a:spcPct val="100000"/>
              </a:lnSpc>
              <a:spcBef>
                <a:spcPts val="2400"/>
              </a:spcBef>
              <a:spcAft>
                <a:spcPts val="0"/>
              </a:spcAft>
              <a:buSzPts val="1800"/>
              <a:buChar char="•"/>
              <a:defRPr/>
            </a:lvl8pPr>
            <a:lvl9pPr marL="4114800" lvl="8" indent="-342900" algn="l">
              <a:lnSpc>
                <a:spcPct val="100000"/>
              </a:lnSpc>
              <a:spcBef>
                <a:spcPts val="2400"/>
              </a:spcBef>
              <a:spcAft>
                <a:spcPts val="0"/>
              </a:spcAft>
              <a:buSzPts val="1800"/>
              <a:buChar char="•"/>
              <a:defRPr/>
            </a:lvl9pPr>
          </a:lstStyle>
          <a:p>
            <a:endParaRPr/>
          </a:p>
        </p:txBody>
      </p:sp>
      <p:sp>
        <p:nvSpPr>
          <p:cNvPr id="55" name="Google Shape;55;p104"/>
          <p:cNvSpPr txBox="1">
            <a:spLocks noGrp="1"/>
          </p:cNvSpPr>
          <p:nvPr>
            <p:ph type="sldNum" idx="12"/>
          </p:nvPr>
        </p:nvSpPr>
        <p:spPr>
          <a:xfrm>
            <a:off x="11977623" y="13081000"/>
            <a:ext cx="416053" cy="467107"/>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2200"/>
              <a:buFont typeface="Arial"/>
              <a:buNone/>
              <a:defRPr sz="2200"/>
            </a:lvl1pPr>
            <a:lvl2pPr marL="0" lvl="1" indent="0" algn="ctr">
              <a:lnSpc>
                <a:spcPct val="100000"/>
              </a:lnSpc>
              <a:spcBef>
                <a:spcPts val="0"/>
              </a:spcBef>
              <a:spcAft>
                <a:spcPts val="0"/>
              </a:spcAft>
              <a:buClr>
                <a:srgbClr val="000000"/>
              </a:buClr>
              <a:buSzPts val="2200"/>
              <a:buFont typeface="Arial"/>
              <a:buNone/>
              <a:defRPr sz="2200"/>
            </a:lvl2pPr>
            <a:lvl3pPr marL="0" lvl="2" indent="0" algn="ctr">
              <a:lnSpc>
                <a:spcPct val="100000"/>
              </a:lnSpc>
              <a:spcBef>
                <a:spcPts val="0"/>
              </a:spcBef>
              <a:spcAft>
                <a:spcPts val="0"/>
              </a:spcAft>
              <a:buClr>
                <a:srgbClr val="000000"/>
              </a:buClr>
              <a:buSzPts val="2200"/>
              <a:buFont typeface="Arial"/>
              <a:buNone/>
              <a:defRPr sz="2200"/>
            </a:lvl3pPr>
            <a:lvl4pPr marL="0" lvl="3" indent="0" algn="ctr">
              <a:lnSpc>
                <a:spcPct val="100000"/>
              </a:lnSpc>
              <a:spcBef>
                <a:spcPts val="0"/>
              </a:spcBef>
              <a:spcAft>
                <a:spcPts val="0"/>
              </a:spcAft>
              <a:buClr>
                <a:srgbClr val="000000"/>
              </a:buClr>
              <a:buSzPts val="2200"/>
              <a:buFont typeface="Arial"/>
              <a:buNone/>
              <a:defRPr sz="2200"/>
            </a:lvl4pPr>
            <a:lvl5pPr marL="0" lvl="4" indent="0" algn="ctr">
              <a:lnSpc>
                <a:spcPct val="100000"/>
              </a:lnSpc>
              <a:spcBef>
                <a:spcPts val="0"/>
              </a:spcBef>
              <a:spcAft>
                <a:spcPts val="0"/>
              </a:spcAft>
              <a:buClr>
                <a:srgbClr val="000000"/>
              </a:buClr>
              <a:buSzPts val="2200"/>
              <a:buFont typeface="Arial"/>
              <a:buNone/>
              <a:defRPr sz="2200"/>
            </a:lvl5pPr>
            <a:lvl6pPr marL="0" lvl="5" indent="0" algn="ctr">
              <a:lnSpc>
                <a:spcPct val="100000"/>
              </a:lnSpc>
              <a:spcBef>
                <a:spcPts val="0"/>
              </a:spcBef>
              <a:spcAft>
                <a:spcPts val="0"/>
              </a:spcAft>
              <a:buClr>
                <a:srgbClr val="000000"/>
              </a:buClr>
              <a:buSzPts val="2200"/>
              <a:buFont typeface="Arial"/>
              <a:buNone/>
              <a:defRPr sz="2200"/>
            </a:lvl6pPr>
            <a:lvl7pPr marL="0" lvl="6" indent="0" algn="ctr">
              <a:lnSpc>
                <a:spcPct val="100000"/>
              </a:lnSpc>
              <a:spcBef>
                <a:spcPts val="0"/>
              </a:spcBef>
              <a:spcAft>
                <a:spcPts val="0"/>
              </a:spcAft>
              <a:buClr>
                <a:srgbClr val="000000"/>
              </a:buClr>
              <a:buSzPts val="2200"/>
              <a:buFont typeface="Arial"/>
              <a:buNone/>
              <a:defRPr sz="2200"/>
            </a:lvl7pPr>
            <a:lvl8pPr marL="0" lvl="7" indent="0" algn="ctr">
              <a:lnSpc>
                <a:spcPct val="100000"/>
              </a:lnSpc>
              <a:spcBef>
                <a:spcPts val="0"/>
              </a:spcBef>
              <a:spcAft>
                <a:spcPts val="0"/>
              </a:spcAft>
              <a:buClr>
                <a:srgbClr val="000000"/>
              </a:buClr>
              <a:buSzPts val="2200"/>
              <a:buFont typeface="Arial"/>
              <a:buNone/>
              <a:defRPr sz="2200"/>
            </a:lvl8pPr>
            <a:lvl9pPr marL="0" lvl="8" indent="0" algn="ctr">
              <a:lnSpc>
                <a:spcPct val="100000"/>
              </a:lnSpc>
              <a:spcBef>
                <a:spcPts val="0"/>
              </a:spcBef>
              <a:spcAft>
                <a:spcPts val="0"/>
              </a:spcAft>
              <a:buClr>
                <a:srgbClr val="000000"/>
              </a:buClr>
              <a:buSzPts val="2200"/>
              <a:buFont typeface="Arial"/>
              <a:buNone/>
              <a:defRPr sz="22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56"/>
        <p:cNvGrpSpPr/>
        <p:nvPr/>
      </p:nvGrpSpPr>
      <p:grpSpPr>
        <a:xfrm>
          <a:off x="0" y="0"/>
          <a:ext cx="0" cy="0"/>
          <a:chOff x="0" y="0"/>
          <a:chExt cx="0" cy="0"/>
        </a:xfrm>
      </p:grpSpPr>
      <p:sp>
        <p:nvSpPr>
          <p:cNvPr id="57" name="Google Shape;57;p105"/>
          <p:cNvSpPr txBox="1">
            <a:spLocks noGrp="1"/>
          </p:cNvSpPr>
          <p:nvPr>
            <p:ph type="body" idx="1"/>
          </p:nvPr>
        </p:nvSpPr>
        <p:spPr>
          <a:xfrm>
            <a:off x="1270000" y="3906096"/>
            <a:ext cx="21844000" cy="4488604"/>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1E98FD"/>
              </a:buClr>
              <a:buSzPts val="22400"/>
              <a:buFont typeface="Arial"/>
              <a:buNone/>
              <a:defRPr sz="22400">
                <a:solidFill>
                  <a:srgbClr val="1E98FD"/>
                </a:solidFill>
                <a:latin typeface="Arial"/>
                <a:ea typeface="Arial"/>
                <a:cs typeface="Arial"/>
                <a:sym typeface="Arial"/>
              </a:defRPr>
            </a:lvl1pPr>
            <a:lvl2pPr marL="914400" lvl="1" indent="-228600" algn="ctr">
              <a:lnSpc>
                <a:spcPct val="80000"/>
              </a:lnSpc>
              <a:spcBef>
                <a:spcPts val="0"/>
              </a:spcBef>
              <a:spcAft>
                <a:spcPts val="0"/>
              </a:spcAft>
              <a:buClr>
                <a:srgbClr val="1E98FD"/>
              </a:buClr>
              <a:buSzPts val="22400"/>
              <a:buFont typeface="Arial"/>
              <a:buNone/>
              <a:defRPr sz="22400">
                <a:solidFill>
                  <a:srgbClr val="1E98FD"/>
                </a:solidFill>
                <a:latin typeface="Arial"/>
                <a:ea typeface="Arial"/>
                <a:cs typeface="Arial"/>
                <a:sym typeface="Arial"/>
              </a:defRPr>
            </a:lvl2pPr>
            <a:lvl3pPr marL="1371600" lvl="2" indent="-228600" algn="ctr">
              <a:lnSpc>
                <a:spcPct val="80000"/>
              </a:lnSpc>
              <a:spcBef>
                <a:spcPts val="0"/>
              </a:spcBef>
              <a:spcAft>
                <a:spcPts val="0"/>
              </a:spcAft>
              <a:buClr>
                <a:srgbClr val="1E98FD"/>
              </a:buClr>
              <a:buSzPts val="22400"/>
              <a:buFont typeface="Arial"/>
              <a:buNone/>
              <a:defRPr sz="22400">
                <a:solidFill>
                  <a:srgbClr val="1E98FD"/>
                </a:solidFill>
                <a:latin typeface="Arial"/>
                <a:ea typeface="Arial"/>
                <a:cs typeface="Arial"/>
                <a:sym typeface="Arial"/>
              </a:defRPr>
            </a:lvl3pPr>
            <a:lvl4pPr marL="1828800" lvl="3" indent="-228600" algn="ctr">
              <a:lnSpc>
                <a:spcPct val="80000"/>
              </a:lnSpc>
              <a:spcBef>
                <a:spcPts val="0"/>
              </a:spcBef>
              <a:spcAft>
                <a:spcPts val="0"/>
              </a:spcAft>
              <a:buClr>
                <a:srgbClr val="1E98FD"/>
              </a:buClr>
              <a:buSzPts val="22400"/>
              <a:buFont typeface="Arial"/>
              <a:buNone/>
              <a:defRPr sz="22400">
                <a:solidFill>
                  <a:srgbClr val="1E98FD"/>
                </a:solidFill>
                <a:latin typeface="Arial"/>
                <a:ea typeface="Arial"/>
                <a:cs typeface="Arial"/>
                <a:sym typeface="Arial"/>
              </a:defRPr>
            </a:lvl4pPr>
            <a:lvl5pPr marL="2286000" lvl="4" indent="-228600" algn="ctr">
              <a:lnSpc>
                <a:spcPct val="80000"/>
              </a:lnSpc>
              <a:spcBef>
                <a:spcPts val="0"/>
              </a:spcBef>
              <a:spcAft>
                <a:spcPts val="0"/>
              </a:spcAft>
              <a:buClr>
                <a:srgbClr val="1E98FD"/>
              </a:buClr>
              <a:buSzPts val="22400"/>
              <a:buFont typeface="Arial"/>
              <a:buNone/>
              <a:defRPr sz="22400">
                <a:solidFill>
                  <a:srgbClr val="1E98FD"/>
                </a:solidFill>
                <a:latin typeface="Arial"/>
                <a:ea typeface="Arial"/>
                <a:cs typeface="Arial"/>
                <a:sym typeface="Arial"/>
              </a:defRPr>
            </a:lvl5pPr>
            <a:lvl6pPr marL="2743200" lvl="5" indent="-342900" algn="l">
              <a:lnSpc>
                <a:spcPct val="100000"/>
              </a:lnSpc>
              <a:spcBef>
                <a:spcPts val="2400"/>
              </a:spcBef>
              <a:spcAft>
                <a:spcPts val="0"/>
              </a:spcAft>
              <a:buSzPts val="1800"/>
              <a:buChar char="•"/>
              <a:defRPr/>
            </a:lvl6pPr>
            <a:lvl7pPr marL="3200400" lvl="6" indent="-342900" algn="l">
              <a:lnSpc>
                <a:spcPct val="100000"/>
              </a:lnSpc>
              <a:spcBef>
                <a:spcPts val="2400"/>
              </a:spcBef>
              <a:spcAft>
                <a:spcPts val="0"/>
              </a:spcAft>
              <a:buSzPts val="1800"/>
              <a:buChar char="•"/>
              <a:defRPr/>
            </a:lvl7pPr>
            <a:lvl8pPr marL="3657600" lvl="7" indent="-342900" algn="l">
              <a:lnSpc>
                <a:spcPct val="100000"/>
              </a:lnSpc>
              <a:spcBef>
                <a:spcPts val="2400"/>
              </a:spcBef>
              <a:spcAft>
                <a:spcPts val="0"/>
              </a:spcAft>
              <a:buSzPts val="1800"/>
              <a:buChar char="•"/>
              <a:defRPr/>
            </a:lvl8pPr>
            <a:lvl9pPr marL="4114800" lvl="8" indent="-342900" algn="l">
              <a:lnSpc>
                <a:spcPct val="100000"/>
              </a:lnSpc>
              <a:spcBef>
                <a:spcPts val="2400"/>
              </a:spcBef>
              <a:spcAft>
                <a:spcPts val="0"/>
              </a:spcAft>
              <a:buSzPts val="1800"/>
              <a:buChar char="•"/>
              <a:defRPr/>
            </a:lvl9pPr>
          </a:lstStyle>
          <a:p>
            <a:endParaRPr/>
          </a:p>
        </p:txBody>
      </p:sp>
      <p:sp>
        <p:nvSpPr>
          <p:cNvPr id="58" name="Google Shape;58;p105"/>
          <p:cNvSpPr txBox="1">
            <a:spLocks noGrp="1"/>
          </p:cNvSpPr>
          <p:nvPr>
            <p:ph type="body" idx="2"/>
          </p:nvPr>
        </p:nvSpPr>
        <p:spPr>
          <a:xfrm>
            <a:off x="1270000" y="8521700"/>
            <a:ext cx="21844000" cy="10160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4400"/>
              <a:buFont typeface="Arial"/>
              <a:buNone/>
              <a:defRPr sz="4400">
                <a:latin typeface="Arial"/>
                <a:ea typeface="Arial"/>
                <a:cs typeface="Arial"/>
                <a:sym typeface="Arial"/>
              </a:defRPr>
            </a:lvl1pPr>
            <a:lvl2pPr marL="914400" lvl="1" indent="-342900" algn="l">
              <a:lnSpc>
                <a:spcPct val="100000"/>
              </a:lnSpc>
              <a:spcBef>
                <a:spcPts val="2400"/>
              </a:spcBef>
              <a:spcAft>
                <a:spcPts val="0"/>
              </a:spcAft>
              <a:buSzPts val="1800"/>
              <a:buChar char="•"/>
              <a:defRPr/>
            </a:lvl2pPr>
            <a:lvl3pPr marL="1371600" lvl="2" indent="-342900" algn="l">
              <a:lnSpc>
                <a:spcPct val="100000"/>
              </a:lnSpc>
              <a:spcBef>
                <a:spcPts val="2400"/>
              </a:spcBef>
              <a:spcAft>
                <a:spcPts val="0"/>
              </a:spcAft>
              <a:buSzPts val="1800"/>
              <a:buChar char="•"/>
              <a:defRPr/>
            </a:lvl3pPr>
            <a:lvl4pPr marL="1828800" lvl="3" indent="-342900" algn="l">
              <a:lnSpc>
                <a:spcPct val="100000"/>
              </a:lnSpc>
              <a:spcBef>
                <a:spcPts val="2400"/>
              </a:spcBef>
              <a:spcAft>
                <a:spcPts val="0"/>
              </a:spcAft>
              <a:buSzPts val="1800"/>
              <a:buChar char="•"/>
              <a:defRPr/>
            </a:lvl4pPr>
            <a:lvl5pPr marL="2286000" lvl="4" indent="-342900" algn="l">
              <a:lnSpc>
                <a:spcPct val="100000"/>
              </a:lnSpc>
              <a:spcBef>
                <a:spcPts val="2400"/>
              </a:spcBef>
              <a:spcAft>
                <a:spcPts val="0"/>
              </a:spcAft>
              <a:buSzPts val="1800"/>
              <a:buChar char="•"/>
              <a:defRPr/>
            </a:lvl5pPr>
            <a:lvl6pPr marL="2743200" lvl="5" indent="-342900" algn="l">
              <a:lnSpc>
                <a:spcPct val="100000"/>
              </a:lnSpc>
              <a:spcBef>
                <a:spcPts val="2400"/>
              </a:spcBef>
              <a:spcAft>
                <a:spcPts val="0"/>
              </a:spcAft>
              <a:buSzPts val="1800"/>
              <a:buChar char="•"/>
              <a:defRPr/>
            </a:lvl6pPr>
            <a:lvl7pPr marL="3200400" lvl="6" indent="-342900" algn="l">
              <a:lnSpc>
                <a:spcPct val="100000"/>
              </a:lnSpc>
              <a:spcBef>
                <a:spcPts val="2400"/>
              </a:spcBef>
              <a:spcAft>
                <a:spcPts val="0"/>
              </a:spcAft>
              <a:buSzPts val="1800"/>
              <a:buChar char="•"/>
              <a:defRPr/>
            </a:lvl7pPr>
            <a:lvl8pPr marL="3657600" lvl="7" indent="-342900" algn="l">
              <a:lnSpc>
                <a:spcPct val="100000"/>
              </a:lnSpc>
              <a:spcBef>
                <a:spcPts val="2400"/>
              </a:spcBef>
              <a:spcAft>
                <a:spcPts val="0"/>
              </a:spcAft>
              <a:buSzPts val="1800"/>
              <a:buChar char="•"/>
              <a:defRPr/>
            </a:lvl8pPr>
            <a:lvl9pPr marL="4114800" lvl="8" indent="-342900" algn="l">
              <a:lnSpc>
                <a:spcPct val="100000"/>
              </a:lnSpc>
              <a:spcBef>
                <a:spcPts val="2400"/>
              </a:spcBef>
              <a:spcAft>
                <a:spcPts val="0"/>
              </a:spcAft>
              <a:buSzPts val="1800"/>
              <a:buChar char="•"/>
              <a:defRPr/>
            </a:lvl9pPr>
          </a:lstStyle>
          <a:p>
            <a:endParaRPr/>
          </a:p>
        </p:txBody>
      </p:sp>
      <p:sp>
        <p:nvSpPr>
          <p:cNvPr id="59" name="Google Shape;59;p105"/>
          <p:cNvSpPr txBox="1">
            <a:spLocks noGrp="1"/>
          </p:cNvSpPr>
          <p:nvPr>
            <p:ph type="sldNum" idx="12"/>
          </p:nvPr>
        </p:nvSpPr>
        <p:spPr>
          <a:xfrm>
            <a:off x="11977623" y="13081000"/>
            <a:ext cx="416053" cy="467107"/>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2200"/>
              <a:buFont typeface="Arial"/>
              <a:buNone/>
              <a:defRPr sz="2200"/>
            </a:lvl1pPr>
            <a:lvl2pPr marL="0" lvl="1" indent="0" algn="ctr">
              <a:lnSpc>
                <a:spcPct val="100000"/>
              </a:lnSpc>
              <a:spcBef>
                <a:spcPts val="0"/>
              </a:spcBef>
              <a:spcAft>
                <a:spcPts val="0"/>
              </a:spcAft>
              <a:buClr>
                <a:srgbClr val="000000"/>
              </a:buClr>
              <a:buSzPts val="2200"/>
              <a:buFont typeface="Arial"/>
              <a:buNone/>
              <a:defRPr sz="2200"/>
            </a:lvl2pPr>
            <a:lvl3pPr marL="0" lvl="2" indent="0" algn="ctr">
              <a:lnSpc>
                <a:spcPct val="100000"/>
              </a:lnSpc>
              <a:spcBef>
                <a:spcPts val="0"/>
              </a:spcBef>
              <a:spcAft>
                <a:spcPts val="0"/>
              </a:spcAft>
              <a:buClr>
                <a:srgbClr val="000000"/>
              </a:buClr>
              <a:buSzPts val="2200"/>
              <a:buFont typeface="Arial"/>
              <a:buNone/>
              <a:defRPr sz="2200"/>
            </a:lvl3pPr>
            <a:lvl4pPr marL="0" lvl="3" indent="0" algn="ctr">
              <a:lnSpc>
                <a:spcPct val="100000"/>
              </a:lnSpc>
              <a:spcBef>
                <a:spcPts val="0"/>
              </a:spcBef>
              <a:spcAft>
                <a:spcPts val="0"/>
              </a:spcAft>
              <a:buClr>
                <a:srgbClr val="000000"/>
              </a:buClr>
              <a:buSzPts val="2200"/>
              <a:buFont typeface="Arial"/>
              <a:buNone/>
              <a:defRPr sz="2200"/>
            </a:lvl4pPr>
            <a:lvl5pPr marL="0" lvl="4" indent="0" algn="ctr">
              <a:lnSpc>
                <a:spcPct val="100000"/>
              </a:lnSpc>
              <a:spcBef>
                <a:spcPts val="0"/>
              </a:spcBef>
              <a:spcAft>
                <a:spcPts val="0"/>
              </a:spcAft>
              <a:buClr>
                <a:srgbClr val="000000"/>
              </a:buClr>
              <a:buSzPts val="2200"/>
              <a:buFont typeface="Arial"/>
              <a:buNone/>
              <a:defRPr sz="2200"/>
            </a:lvl5pPr>
            <a:lvl6pPr marL="0" lvl="5" indent="0" algn="ctr">
              <a:lnSpc>
                <a:spcPct val="100000"/>
              </a:lnSpc>
              <a:spcBef>
                <a:spcPts val="0"/>
              </a:spcBef>
              <a:spcAft>
                <a:spcPts val="0"/>
              </a:spcAft>
              <a:buClr>
                <a:srgbClr val="000000"/>
              </a:buClr>
              <a:buSzPts val="2200"/>
              <a:buFont typeface="Arial"/>
              <a:buNone/>
              <a:defRPr sz="2200"/>
            </a:lvl6pPr>
            <a:lvl7pPr marL="0" lvl="6" indent="0" algn="ctr">
              <a:lnSpc>
                <a:spcPct val="100000"/>
              </a:lnSpc>
              <a:spcBef>
                <a:spcPts val="0"/>
              </a:spcBef>
              <a:spcAft>
                <a:spcPts val="0"/>
              </a:spcAft>
              <a:buClr>
                <a:srgbClr val="000000"/>
              </a:buClr>
              <a:buSzPts val="2200"/>
              <a:buFont typeface="Arial"/>
              <a:buNone/>
              <a:defRPr sz="2200"/>
            </a:lvl7pPr>
            <a:lvl8pPr marL="0" lvl="7" indent="0" algn="ctr">
              <a:lnSpc>
                <a:spcPct val="100000"/>
              </a:lnSpc>
              <a:spcBef>
                <a:spcPts val="0"/>
              </a:spcBef>
              <a:spcAft>
                <a:spcPts val="0"/>
              </a:spcAft>
              <a:buClr>
                <a:srgbClr val="000000"/>
              </a:buClr>
              <a:buSzPts val="2200"/>
              <a:buFont typeface="Arial"/>
              <a:buNone/>
              <a:defRPr sz="2200"/>
            </a:lvl8pPr>
            <a:lvl9pPr marL="0" lvl="8" indent="0" algn="ctr">
              <a:lnSpc>
                <a:spcPct val="100000"/>
              </a:lnSpc>
              <a:spcBef>
                <a:spcPts val="0"/>
              </a:spcBef>
              <a:spcAft>
                <a:spcPts val="0"/>
              </a:spcAft>
              <a:buClr>
                <a:srgbClr val="000000"/>
              </a:buClr>
              <a:buSzPts val="2200"/>
              <a:buFont typeface="Arial"/>
              <a:buNone/>
              <a:defRPr sz="22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0"/>
        <p:cNvGrpSpPr/>
        <p:nvPr/>
      </p:nvGrpSpPr>
      <p:grpSpPr>
        <a:xfrm>
          <a:off x="0" y="0"/>
          <a:ext cx="0" cy="0"/>
          <a:chOff x="0" y="0"/>
          <a:chExt cx="0" cy="0"/>
        </a:xfrm>
      </p:grpSpPr>
      <p:sp>
        <p:nvSpPr>
          <p:cNvPr id="61" name="Google Shape;61;p106"/>
          <p:cNvSpPr txBox="1">
            <a:spLocks noGrp="1"/>
          </p:cNvSpPr>
          <p:nvPr>
            <p:ph type="body" idx="1"/>
          </p:nvPr>
        </p:nvSpPr>
        <p:spPr>
          <a:xfrm>
            <a:off x="1270000" y="11155086"/>
            <a:ext cx="21844000" cy="832613"/>
          </a:xfrm>
          <a:prstGeom prst="rect">
            <a:avLst/>
          </a:prstGeom>
          <a:noFill/>
          <a:ln>
            <a:noFill/>
          </a:ln>
        </p:spPr>
        <p:txBody>
          <a:bodyPr spcFirstLastPara="1" wrap="square" lIns="50800" tIns="50800" rIns="50800" bIns="50800" anchor="ctr" anchorCtr="0">
            <a:normAutofit/>
          </a:bodyPr>
          <a:lstStyle>
            <a:lvl1pPr marL="457200" lvl="0" indent="-228600" algn="ctr">
              <a:lnSpc>
                <a:spcPct val="100000"/>
              </a:lnSpc>
              <a:spcBef>
                <a:spcPts val="0"/>
              </a:spcBef>
              <a:spcAft>
                <a:spcPts val="0"/>
              </a:spcAft>
              <a:buClr>
                <a:srgbClr val="000000"/>
              </a:buClr>
              <a:buSzPts val="4400"/>
              <a:buFont typeface="Arial"/>
              <a:buNone/>
              <a:defRPr sz="4400">
                <a:latin typeface="Arial"/>
                <a:ea typeface="Arial"/>
                <a:cs typeface="Arial"/>
                <a:sym typeface="Arial"/>
              </a:defRPr>
            </a:lvl1pPr>
            <a:lvl2pPr marL="914400" lvl="1" indent="-342900" algn="l">
              <a:lnSpc>
                <a:spcPct val="100000"/>
              </a:lnSpc>
              <a:spcBef>
                <a:spcPts val="2400"/>
              </a:spcBef>
              <a:spcAft>
                <a:spcPts val="0"/>
              </a:spcAft>
              <a:buSzPts val="1800"/>
              <a:buChar char="•"/>
              <a:defRPr/>
            </a:lvl2pPr>
            <a:lvl3pPr marL="1371600" lvl="2" indent="-342900" algn="l">
              <a:lnSpc>
                <a:spcPct val="100000"/>
              </a:lnSpc>
              <a:spcBef>
                <a:spcPts val="2400"/>
              </a:spcBef>
              <a:spcAft>
                <a:spcPts val="0"/>
              </a:spcAft>
              <a:buSzPts val="1800"/>
              <a:buChar char="•"/>
              <a:defRPr/>
            </a:lvl3pPr>
            <a:lvl4pPr marL="1828800" lvl="3" indent="-342900" algn="l">
              <a:lnSpc>
                <a:spcPct val="100000"/>
              </a:lnSpc>
              <a:spcBef>
                <a:spcPts val="2400"/>
              </a:spcBef>
              <a:spcAft>
                <a:spcPts val="0"/>
              </a:spcAft>
              <a:buSzPts val="1800"/>
              <a:buChar char="•"/>
              <a:defRPr/>
            </a:lvl4pPr>
            <a:lvl5pPr marL="2286000" lvl="4" indent="-342900" algn="l">
              <a:lnSpc>
                <a:spcPct val="100000"/>
              </a:lnSpc>
              <a:spcBef>
                <a:spcPts val="2400"/>
              </a:spcBef>
              <a:spcAft>
                <a:spcPts val="0"/>
              </a:spcAft>
              <a:buSzPts val="1800"/>
              <a:buChar char="•"/>
              <a:defRPr/>
            </a:lvl5pPr>
            <a:lvl6pPr marL="2743200" lvl="5" indent="-342900" algn="l">
              <a:lnSpc>
                <a:spcPct val="100000"/>
              </a:lnSpc>
              <a:spcBef>
                <a:spcPts val="2400"/>
              </a:spcBef>
              <a:spcAft>
                <a:spcPts val="0"/>
              </a:spcAft>
              <a:buSzPts val="1800"/>
              <a:buChar char="•"/>
              <a:defRPr/>
            </a:lvl6pPr>
            <a:lvl7pPr marL="3200400" lvl="6" indent="-342900" algn="l">
              <a:lnSpc>
                <a:spcPct val="100000"/>
              </a:lnSpc>
              <a:spcBef>
                <a:spcPts val="2400"/>
              </a:spcBef>
              <a:spcAft>
                <a:spcPts val="0"/>
              </a:spcAft>
              <a:buSzPts val="1800"/>
              <a:buChar char="•"/>
              <a:defRPr/>
            </a:lvl7pPr>
            <a:lvl8pPr marL="3657600" lvl="7" indent="-342900" algn="l">
              <a:lnSpc>
                <a:spcPct val="100000"/>
              </a:lnSpc>
              <a:spcBef>
                <a:spcPts val="2400"/>
              </a:spcBef>
              <a:spcAft>
                <a:spcPts val="0"/>
              </a:spcAft>
              <a:buSzPts val="1800"/>
              <a:buChar char="•"/>
              <a:defRPr/>
            </a:lvl8pPr>
            <a:lvl9pPr marL="4114800" lvl="8" indent="-342900" algn="l">
              <a:lnSpc>
                <a:spcPct val="100000"/>
              </a:lnSpc>
              <a:spcBef>
                <a:spcPts val="2400"/>
              </a:spcBef>
              <a:spcAft>
                <a:spcPts val="0"/>
              </a:spcAft>
              <a:buSzPts val="1800"/>
              <a:buChar char="•"/>
              <a:defRPr/>
            </a:lvl9pPr>
          </a:lstStyle>
          <a:p>
            <a:endParaRPr/>
          </a:p>
        </p:txBody>
      </p:sp>
      <p:sp>
        <p:nvSpPr>
          <p:cNvPr id="62" name="Google Shape;62;p106"/>
          <p:cNvSpPr txBox="1">
            <a:spLocks noGrp="1"/>
          </p:cNvSpPr>
          <p:nvPr>
            <p:ph type="body" idx="2"/>
          </p:nvPr>
        </p:nvSpPr>
        <p:spPr>
          <a:xfrm>
            <a:off x="1270000" y="5141969"/>
            <a:ext cx="21844000" cy="3430191"/>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FF00D8"/>
              </a:buClr>
              <a:buSzPts val="8400"/>
              <a:buFont typeface="Arial"/>
              <a:buNone/>
              <a:defRPr sz="8400">
                <a:solidFill>
                  <a:srgbClr val="FF00D8"/>
                </a:solidFill>
                <a:latin typeface="Arial"/>
                <a:ea typeface="Arial"/>
                <a:cs typeface="Arial"/>
                <a:sym typeface="Arial"/>
              </a:defRPr>
            </a:lvl1pPr>
            <a:lvl2pPr marL="914400" lvl="1" indent="-228600" algn="ctr">
              <a:lnSpc>
                <a:spcPct val="80000"/>
              </a:lnSpc>
              <a:spcBef>
                <a:spcPts val="0"/>
              </a:spcBef>
              <a:spcAft>
                <a:spcPts val="0"/>
              </a:spcAft>
              <a:buClr>
                <a:srgbClr val="FF00D8"/>
              </a:buClr>
              <a:buSzPts val="8400"/>
              <a:buFont typeface="Arial"/>
              <a:buNone/>
              <a:defRPr sz="8400">
                <a:solidFill>
                  <a:srgbClr val="FF00D8"/>
                </a:solidFill>
                <a:latin typeface="Arial"/>
                <a:ea typeface="Arial"/>
                <a:cs typeface="Arial"/>
                <a:sym typeface="Arial"/>
              </a:defRPr>
            </a:lvl2pPr>
            <a:lvl3pPr marL="1371600" lvl="2" indent="-228600" algn="ctr">
              <a:lnSpc>
                <a:spcPct val="80000"/>
              </a:lnSpc>
              <a:spcBef>
                <a:spcPts val="0"/>
              </a:spcBef>
              <a:spcAft>
                <a:spcPts val="0"/>
              </a:spcAft>
              <a:buClr>
                <a:srgbClr val="FF00D8"/>
              </a:buClr>
              <a:buSzPts val="8400"/>
              <a:buFont typeface="Arial"/>
              <a:buNone/>
              <a:defRPr sz="8400">
                <a:solidFill>
                  <a:srgbClr val="FF00D8"/>
                </a:solidFill>
                <a:latin typeface="Arial"/>
                <a:ea typeface="Arial"/>
                <a:cs typeface="Arial"/>
                <a:sym typeface="Arial"/>
              </a:defRPr>
            </a:lvl3pPr>
            <a:lvl4pPr marL="1828800" lvl="3" indent="-228600" algn="ctr">
              <a:lnSpc>
                <a:spcPct val="80000"/>
              </a:lnSpc>
              <a:spcBef>
                <a:spcPts val="0"/>
              </a:spcBef>
              <a:spcAft>
                <a:spcPts val="0"/>
              </a:spcAft>
              <a:buClr>
                <a:srgbClr val="FF00D8"/>
              </a:buClr>
              <a:buSzPts val="8400"/>
              <a:buFont typeface="Arial"/>
              <a:buNone/>
              <a:defRPr sz="8400">
                <a:solidFill>
                  <a:srgbClr val="FF00D8"/>
                </a:solidFill>
                <a:latin typeface="Arial"/>
                <a:ea typeface="Arial"/>
                <a:cs typeface="Arial"/>
                <a:sym typeface="Arial"/>
              </a:defRPr>
            </a:lvl4pPr>
            <a:lvl5pPr marL="2286000" lvl="4" indent="-228600" algn="ctr">
              <a:lnSpc>
                <a:spcPct val="80000"/>
              </a:lnSpc>
              <a:spcBef>
                <a:spcPts val="0"/>
              </a:spcBef>
              <a:spcAft>
                <a:spcPts val="0"/>
              </a:spcAft>
              <a:buClr>
                <a:srgbClr val="FF00D8"/>
              </a:buClr>
              <a:buSzPts val="8400"/>
              <a:buFont typeface="Arial"/>
              <a:buNone/>
              <a:defRPr sz="8400">
                <a:solidFill>
                  <a:srgbClr val="FF00D8"/>
                </a:solidFill>
                <a:latin typeface="Arial"/>
                <a:ea typeface="Arial"/>
                <a:cs typeface="Arial"/>
                <a:sym typeface="Arial"/>
              </a:defRPr>
            </a:lvl5pPr>
            <a:lvl6pPr marL="2743200" lvl="5" indent="-342900" algn="l">
              <a:lnSpc>
                <a:spcPct val="100000"/>
              </a:lnSpc>
              <a:spcBef>
                <a:spcPts val="2400"/>
              </a:spcBef>
              <a:spcAft>
                <a:spcPts val="0"/>
              </a:spcAft>
              <a:buSzPts val="1800"/>
              <a:buChar char="•"/>
              <a:defRPr/>
            </a:lvl6pPr>
            <a:lvl7pPr marL="3200400" lvl="6" indent="-342900" algn="l">
              <a:lnSpc>
                <a:spcPct val="100000"/>
              </a:lnSpc>
              <a:spcBef>
                <a:spcPts val="2400"/>
              </a:spcBef>
              <a:spcAft>
                <a:spcPts val="0"/>
              </a:spcAft>
              <a:buSzPts val="1800"/>
              <a:buChar char="•"/>
              <a:defRPr/>
            </a:lvl7pPr>
            <a:lvl8pPr marL="3657600" lvl="7" indent="-342900" algn="l">
              <a:lnSpc>
                <a:spcPct val="100000"/>
              </a:lnSpc>
              <a:spcBef>
                <a:spcPts val="2400"/>
              </a:spcBef>
              <a:spcAft>
                <a:spcPts val="0"/>
              </a:spcAft>
              <a:buSzPts val="1800"/>
              <a:buChar char="•"/>
              <a:defRPr/>
            </a:lvl8pPr>
            <a:lvl9pPr marL="4114800" lvl="8" indent="-342900" algn="l">
              <a:lnSpc>
                <a:spcPct val="100000"/>
              </a:lnSpc>
              <a:spcBef>
                <a:spcPts val="2400"/>
              </a:spcBef>
              <a:spcAft>
                <a:spcPts val="0"/>
              </a:spcAft>
              <a:buSzPts val="1800"/>
              <a:buChar char="•"/>
              <a:defRPr/>
            </a:lvl9pPr>
          </a:lstStyle>
          <a:p>
            <a:endParaRPr/>
          </a:p>
        </p:txBody>
      </p:sp>
      <p:sp>
        <p:nvSpPr>
          <p:cNvPr id="63" name="Google Shape;63;p106"/>
          <p:cNvSpPr txBox="1">
            <a:spLocks noGrp="1"/>
          </p:cNvSpPr>
          <p:nvPr>
            <p:ph type="sldNum" idx="12"/>
          </p:nvPr>
        </p:nvSpPr>
        <p:spPr>
          <a:xfrm>
            <a:off x="11977623" y="13081000"/>
            <a:ext cx="416053" cy="467107"/>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2200"/>
              <a:buFont typeface="Arial"/>
              <a:buNone/>
              <a:defRPr sz="2200"/>
            </a:lvl1pPr>
            <a:lvl2pPr marL="0" lvl="1" indent="0" algn="ctr">
              <a:lnSpc>
                <a:spcPct val="100000"/>
              </a:lnSpc>
              <a:spcBef>
                <a:spcPts val="0"/>
              </a:spcBef>
              <a:spcAft>
                <a:spcPts val="0"/>
              </a:spcAft>
              <a:buClr>
                <a:srgbClr val="000000"/>
              </a:buClr>
              <a:buSzPts val="2200"/>
              <a:buFont typeface="Arial"/>
              <a:buNone/>
              <a:defRPr sz="2200"/>
            </a:lvl2pPr>
            <a:lvl3pPr marL="0" lvl="2" indent="0" algn="ctr">
              <a:lnSpc>
                <a:spcPct val="100000"/>
              </a:lnSpc>
              <a:spcBef>
                <a:spcPts val="0"/>
              </a:spcBef>
              <a:spcAft>
                <a:spcPts val="0"/>
              </a:spcAft>
              <a:buClr>
                <a:srgbClr val="000000"/>
              </a:buClr>
              <a:buSzPts val="2200"/>
              <a:buFont typeface="Arial"/>
              <a:buNone/>
              <a:defRPr sz="2200"/>
            </a:lvl3pPr>
            <a:lvl4pPr marL="0" lvl="3" indent="0" algn="ctr">
              <a:lnSpc>
                <a:spcPct val="100000"/>
              </a:lnSpc>
              <a:spcBef>
                <a:spcPts val="0"/>
              </a:spcBef>
              <a:spcAft>
                <a:spcPts val="0"/>
              </a:spcAft>
              <a:buClr>
                <a:srgbClr val="000000"/>
              </a:buClr>
              <a:buSzPts val="2200"/>
              <a:buFont typeface="Arial"/>
              <a:buNone/>
              <a:defRPr sz="2200"/>
            </a:lvl4pPr>
            <a:lvl5pPr marL="0" lvl="4" indent="0" algn="ctr">
              <a:lnSpc>
                <a:spcPct val="100000"/>
              </a:lnSpc>
              <a:spcBef>
                <a:spcPts val="0"/>
              </a:spcBef>
              <a:spcAft>
                <a:spcPts val="0"/>
              </a:spcAft>
              <a:buClr>
                <a:srgbClr val="000000"/>
              </a:buClr>
              <a:buSzPts val="2200"/>
              <a:buFont typeface="Arial"/>
              <a:buNone/>
              <a:defRPr sz="2200"/>
            </a:lvl5pPr>
            <a:lvl6pPr marL="0" lvl="5" indent="0" algn="ctr">
              <a:lnSpc>
                <a:spcPct val="100000"/>
              </a:lnSpc>
              <a:spcBef>
                <a:spcPts val="0"/>
              </a:spcBef>
              <a:spcAft>
                <a:spcPts val="0"/>
              </a:spcAft>
              <a:buClr>
                <a:srgbClr val="000000"/>
              </a:buClr>
              <a:buSzPts val="2200"/>
              <a:buFont typeface="Arial"/>
              <a:buNone/>
              <a:defRPr sz="2200"/>
            </a:lvl6pPr>
            <a:lvl7pPr marL="0" lvl="6" indent="0" algn="ctr">
              <a:lnSpc>
                <a:spcPct val="100000"/>
              </a:lnSpc>
              <a:spcBef>
                <a:spcPts val="0"/>
              </a:spcBef>
              <a:spcAft>
                <a:spcPts val="0"/>
              </a:spcAft>
              <a:buClr>
                <a:srgbClr val="000000"/>
              </a:buClr>
              <a:buSzPts val="2200"/>
              <a:buFont typeface="Arial"/>
              <a:buNone/>
              <a:defRPr sz="2200"/>
            </a:lvl7pPr>
            <a:lvl8pPr marL="0" lvl="7" indent="0" algn="ctr">
              <a:lnSpc>
                <a:spcPct val="100000"/>
              </a:lnSpc>
              <a:spcBef>
                <a:spcPts val="0"/>
              </a:spcBef>
              <a:spcAft>
                <a:spcPts val="0"/>
              </a:spcAft>
              <a:buClr>
                <a:srgbClr val="000000"/>
              </a:buClr>
              <a:buSzPts val="2200"/>
              <a:buFont typeface="Arial"/>
              <a:buNone/>
              <a:defRPr sz="2200"/>
            </a:lvl8pPr>
            <a:lvl9pPr marL="0" lvl="8" indent="0" algn="ctr">
              <a:lnSpc>
                <a:spcPct val="100000"/>
              </a:lnSpc>
              <a:spcBef>
                <a:spcPts val="0"/>
              </a:spcBef>
              <a:spcAft>
                <a:spcPts val="0"/>
              </a:spcAft>
              <a:buClr>
                <a:srgbClr val="000000"/>
              </a:buClr>
              <a:buSzPts val="2200"/>
              <a:buFont typeface="Arial"/>
              <a:buNone/>
              <a:defRPr sz="22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64"/>
        <p:cNvGrpSpPr/>
        <p:nvPr/>
      </p:nvGrpSpPr>
      <p:grpSpPr>
        <a:xfrm>
          <a:off x="0" y="0"/>
          <a:ext cx="0" cy="0"/>
          <a:chOff x="0" y="0"/>
          <a:chExt cx="0" cy="0"/>
        </a:xfrm>
      </p:grpSpPr>
      <p:sp>
        <p:nvSpPr>
          <p:cNvPr id="65" name="Google Shape;65;p107"/>
          <p:cNvSpPr>
            <a:spLocks noGrp="1"/>
          </p:cNvSpPr>
          <p:nvPr>
            <p:ph type="pic" idx="2"/>
          </p:nvPr>
        </p:nvSpPr>
        <p:spPr>
          <a:xfrm>
            <a:off x="12192000" y="4813300"/>
            <a:ext cx="12192000" cy="9207945"/>
          </a:xfrm>
          <a:prstGeom prst="rect">
            <a:avLst/>
          </a:prstGeom>
          <a:noFill/>
          <a:ln>
            <a:noFill/>
          </a:ln>
        </p:spPr>
      </p:sp>
      <p:sp>
        <p:nvSpPr>
          <p:cNvPr id="66" name="Google Shape;66;p107"/>
          <p:cNvSpPr>
            <a:spLocks noGrp="1"/>
          </p:cNvSpPr>
          <p:nvPr>
            <p:ph type="pic" idx="3"/>
          </p:nvPr>
        </p:nvSpPr>
        <p:spPr>
          <a:xfrm>
            <a:off x="12192000" y="-628650"/>
            <a:ext cx="12192000" cy="8128000"/>
          </a:xfrm>
          <a:prstGeom prst="rect">
            <a:avLst/>
          </a:prstGeom>
          <a:noFill/>
          <a:ln>
            <a:noFill/>
          </a:ln>
        </p:spPr>
      </p:sp>
      <p:sp>
        <p:nvSpPr>
          <p:cNvPr id="67" name="Google Shape;67;p107"/>
          <p:cNvSpPr>
            <a:spLocks noGrp="1"/>
          </p:cNvSpPr>
          <p:nvPr>
            <p:ph type="pic" idx="4"/>
          </p:nvPr>
        </p:nvSpPr>
        <p:spPr>
          <a:xfrm>
            <a:off x="-4203700" y="0"/>
            <a:ext cx="20574000" cy="13716000"/>
          </a:xfrm>
          <a:prstGeom prst="rect">
            <a:avLst/>
          </a:prstGeom>
          <a:noFill/>
          <a:ln>
            <a:noFill/>
          </a:ln>
        </p:spPr>
      </p:sp>
      <p:sp>
        <p:nvSpPr>
          <p:cNvPr id="68" name="Google Shape;68;p107"/>
          <p:cNvSpPr txBox="1">
            <a:spLocks noGrp="1"/>
          </p:cNvSpPr>
          <p:nvPr>
            <p:ph type="sldNum" idx="12"/>
          </p:nvPr>
        </p:nvSpPr>
        <p:spPr>
          <a:xfrm>
            <a:off x="11977623" y="13081000"/>
            <a:ext cx="416053" cy="467107"/>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2200"/>
              <a:buFont typeface="Arial"/>
              <a:buNone/>
              <a:defRPr sz="2200"/>
            </a:lvl1pPr>
            <a:lvl2pPr marL="0" lvl="1" indent="0" algn="ctr">
              <a:lnSpc>
                <a:spcPct val="100000"/>
              </a:lnSpc>
              <a:spcBef>
                <a:spcPts val="0"/>
              </a:spcBef>
              <a:spcAft>
                <a:spcPts val="0"/>
              </a:spcAft>
              <a:buClr>
                <a:srgbClr val="000000"/>
              </a:buClr>
              <a:buSzPts val="2200"/>
              <a:buFont typeface="Arial"/>
              <a:buNone/>
              <a:defRPr sz="2200"/>
            </a:lvl2pPr>
            <a:lvl3pPr marL="0" lvl="2" indent="0" algn="ctr">
              <a:lnSpc>
                <a:spcPct val="100000"/>
              </a:lnSpc>
              <a:spcBef>
                <a:spcPts val="0"/>
              </a:spcBef>
              <a:spcAft>
                <a:spcPts val="0"/>
              </a:spcAft>
              <a:buClr>
                <a:srgbClr val="000000"/>
              </a:buClr>
              <a:buSzPts val="2200"/>
              <a:buFont typeface="Arial"/>
              <a:buNone/>
              <a:defRPr sz="2200"/>
            </a:lvl3pPr>
            <a:lvl4pPr marL="0" lvl="3" indent="0" algn="ctr">
              <a:lnSpc>
                <a:spcPct val="100000"/>
              </a:lnSpc>
              <a:spcBef>
                <a:spcPts val="0"/>
              </a:spcBef>
              <a:spcAft>
                <a:spcPts val="0"/>
              </a:spcAft>
              <a:buClr>
                <a:srgbClr val="000000"/>
              </a:buClr>
              <a:buSzPts val="2200"/>
              <a:buFont typeface="Arial"/>
              <a:buNone/>
              <a:defRPr sz="2200"/>
            </a:lvl4pPr>
            <a:lvl5pPr marL="0" lvl="4" indent="0" algn="ctr">
              <a:lnSpc>
                <a:spcPct val="100000"/>
              </a:lnSpc>
              <a:spcBef>
                <a:spcPts val="0"/>
              </a:spcBef>
              <a:spcAft>
                <a:spcPts val="0"/>
              </a:spcAft>
              <a:buClr>
                <a:srgbClr val="000000"/>
              </a:buClr>
              <a:buSzPts val="2200"/>
              <a:buFont typeface="Arial"/>
              <a:buNone/>
              <a:defRPr sz="2200"/>
            </a:lvl5pPr>
            <a:lvl6pPr marL="0" lvl="5" indent="0" algn="ctr">
              <a:lnSpc>
                <a:spcPct val="100000"/>
              </a:lnSpc>
              <a:spcBef>
                <a:spcPts val="0"/>
              </a:spcBef>
              <a:spcAft>
                <a:spcPts val="0"/>
              </a:spcAft>
              <a:buClr>
                <a:srgbClr val="000000"/>
              </a:buClr>
              <a:buSzPts val="2200"/>
              <a:buFont typeface="Arial"/>
              <a:buNone/>
              <a:defRPr sz="2200"/>
            </a:lvl6pPr>
            <a:lvl7pPr marL="0" lvl="6" indent="0" algn="ctr">
              <a:lnSpc>
                <a:spcPct val="100000"/>
              </a:lnSpc>
              <a:spcBef>
                <a:spcPts val="0"/>
              </a:spcBef>
              <a:spcAft>
                <a:spcPts val="0"/>
              </a:spcAft>
              <a:buClr>
                <a:srgbClr val="000000"/>
              </a:buClr>
              <a:buSzPts val="2200"/>
              <a:buFont typeface="Arial"/>
              <a:buNone/>
              <a:defRPr sz="2200"/>
            </a:lvl7pPr>
            <a:lvl8pPr marL="0" lvl="7" indent="0" algn="ctr">
              <a:lnSpc>
                <a:spcPct val="100000"/>
              </a:lnSpc>
              <a:spcBef>
                <a:spcPts val="0"/>
              </a:spcBef>
              <a:spcAft>
                <a:spcPts val="0"/>
              </a:spcAft>
              <a:buClr>
                <a:srgbClr val="000000"/>
              </a:buClr>
              <a:buSzPts val="2200"/>
              <a:buFont typeface="Arial"/>
              <a:buNone/>
              <a:defRPr sz="2200"/>
            </a:lvl8pPr>
            <a:lvl9pPr marL="0" lvl="8" indent="0" algn="ctr">
              <a:lnSpc>
                <a:spcPct val="100000"/>
              </a:lnSpc>
              <a:spcBef>
                <a:spcPts val="0"/>
              </a:spcBef>
              <a:spcAft>
                <a:spcPts val="0"/>
              </a:spcAft>
              <a:buClr>
                <a:srgbClr val="000000"/>
              </a:buClr>
              <a:buSzPts val="2200"/>
              <a:buFont typeface="Arial"/>
              <a:buNone/>
              <a:defRPr sz="22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69"/>
        <p:cNvGrpSpPr/>
        <p:nvPr/>
      </p:nvGrpSpPr>
      <p:grpSpPr>
        <a:xfrm>
          <a:off x="0" y="0"/>
          <a:ext cx="0" cy="0"/>
          <a:chOff x="0" y="0"/>
          <a:chExt cx="0" cy="0"/>
        </a:xfrm>
      </p:grpSpPr>
      <p:sp>
        <p:nvSpPr>
          <p:cNvPr id="70" name="Google Shape;70;p108"/>
          <p:cNvSpPr>
            <a:spLocks noGrp="1"/>
          </p:cNvSpPr>
          <p:nvPr>
            <p:ph type="pic" idx="2"/>
          </p:nvPr>
        </p:nvSpPr>
        <p:spPr>
          <a:xfrm>
            <a:off x="0" y="-1270000"/>
            <a:ext cx="24384000" cy="16256001"/>
          </a:xfrm>
          <a:prstGeom prst="rect">
            <a:avLst/>
          </a:prstGeom>
          <a:noFill/>
          <a:ln>
            <a:noFill/>
          </a:ln>
        </p:spPr>
      </p:sp>
      <p:sp>
        <p:nvSpPr>
          <p:cNvPr id="71" name="Google Shape;71;p108"/>
          <p:cNvSpPr txBox="1">
            <a:spLocks noGrp="1"/>
          </p:cNvSpPr>
          <p:nvPr>
            <p:ph type="sldNum" idx="12"/>
          </p:nvPr>
        </p:nvSpPr>
        <p:spPr>
          <a:xfrm>
            <a:off x="11977623" y="13081000"/>
            <a:ext cx="416053" cy="467107"/>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2200"/>
              <a:buFont typeface="Arial"/>
              <a:buNone/>
              <a:defRPr>
                <a:solidFill>
                  <a:srgbClr val="FFFFFF"/>
                </a:solidFill>
              </a:defRPr>
            </a:lvl1pPr>
            <a:lvl2pPr marL="0" marR="0" lvl="1" indent="0" algn="ctr">
              <a:lnSpc>
                <a:spcPct val="100000"/>
              </a:lnSpc>
              <a:spcBef>
                <a:spcPts val="0"/>
              </a:spcBef>
              <a:spcAft>
                <a:spcPts val="0"/>
              </a:spcAft>
              <a:buClr>
                <a:srgbClr val="FFFFFF"/>
              </a:buClr>
              <a:buSzPts val="2200"/>
              <a:buFont typeface="Arial"/>
              <a:buNone/>
              <a:defRPr>
                <a:solidFill>
                  <a:srgbClr val="FFFFFF"/>
                </a:solidFill>
              </a:defRPr>
            </a:lvl2pPr>
            <a:lvl3pPr marL="0" marR="0" lvl="2" indent="0" algn="ctr">
              <a:lnSpc>
                <a:spcPct val="100000"/>
              </a:lnSpc>
              <a:spcBef>
                <a:spcPts val="0"/>
              </a:spcBef>
              <a:spcAft>
                <a:spcPts val="0"/>
              </a:spcAft>
              <a:buClr>
                <a:srgbClr val="FFFFFF"/>
              </a:buClr>
              <a:buSzPts val="2200"/>
              <a:buFont typeface="Arial"/>
              <a:buNone/>
              <a:defRPr>
                <a:solidFill>
                  <a:srgbClr val="FFFFFF"/>
                </a:solidFill>
              </a:defRPr>
            </a:lvl3pPr>
            <a:lvl4pPr marL="0" marR="0" lvl="3" indent="0" algn="ctr">
              <a:lnSpc>
                <a:spcPct val="100000"/>
              </a:lnSpc>
              <a:spcBef>
                <a:spcPts val="0"/>
              </a:spcBef>
              <a:spcAft>
                <a:spcPts val="0"/>
              </a:spcAft>
              <a:buClr>
                <a:srgbClr val="FFFFFF"/>
              </a:buClr>
              <a:buSzPts val="2200"/>
              <a:buFont typeface="Arial"/>
              <a:buNone/>
              <a:defRPr>
                <a:solidFill>
                  <a:srgbClr val="FFFFFF"/>
                </a:solidFill>
              </a:defRPr>
            </a:lvl4pPr>
            <a:lvl5pPr marL="0" marR="0" lvl="4" indent="0" algn="ctr">
              <a:lnSpc>
                <a:spcPct val="100000"/>
              </a:lnSpc>
              <a:spcBef>
                <a:spcPts val="0"/>
              </a:spcBef>
              <a:spcAft>
                <a:spcPts val="0"/>
              </a:spcAft>
              <a:buClr>
                <a:srgbClr val="FFFFFF"/>
              </a:buClr>
              <a:buSzPts val="2200"/>
              <a:buFont typeface="Arial"/>
              <a:buNone/>
              <a:defRPr>
                <a:solidFill>
                  <a:srgbClr val="FFFFFF"/>
                </a:solidFill>
              </a:defRPr>
            </a:lvl5pPr>
            <a:lvl6pPr marL="0" marR="0" lvl="5" indent="0" algn="ctr">
              <a:lnSpc>
                <a:spcPct val="100000"/>
              </a:lnSpc>
              <a:spcBef>
                <a:spcPts val="0"/>
              </a:spcBef>
              <a:spcAft>
                <a:spcPts val="0"/>
              </a:spcAft>
              <a:buClr>
                <a:srgbClr val="FFFFFF"/>
              </a:buClr>
              <a:buSzPts val="2200"/>
              <a:buFont typeface="Arial"/>
              <a:buNone/>
              <a:defRPr>
                <a:solidFill>
                  <a:srgbClr val="FFFFFF"/>
                </a:solidFill>
              </a:defRPr>
            </a:lvl6pPr>
            <a:lvl7pPr marL="0" marR="0" lvl="6" indent="0" algn="ctr">
              <a:lnSpc>
                <a:spcPct val="100000"/>
              </a:lnSpc>
              <a:spcBef>
                <a:spcPts val="0"/>
              </a:spcBef>
              <a:spcAft>
                <a:spcPts val="0"/>
              </a:spcAft>
              <a:buClr>
                <a:srgbClr val="FFFFFF"/>
              </a:buClr>
              <a:buSzPts val="2200"/>
              <a:buFont typeface="Arial"/>
              <a:buNone/>
              <a:defRPr>
                <a:solidFill>
                  <a:srgbClr val="FFFFFF"/>
                </a:solidFill>
              </a:defRPr>
            </a:lvl7pPr>
            <a:lvl8pPr marL="0" marR="0" lvl="7" indent="0" algn="ctr">
              <a:lnSpc>
                <a:spcPct val="100000"/>
              </a:lnSpc>
              <a:spcBef>
                <a:spcPts val="0"/>
              </a:spcBef>
              <a:spcAft>
                <a:spcPts val="0"/>
              </a:spcAft>
              <a:buClr>
                <a:srgbClr val="FFFFFF"/>
              </a:buClr>
              <a:buSzPts val="2200"/>
              <a:buFont typeface="Arial"/>
              <a:buNone/>
              <a:defRPr>
                <a:solidFill>
                  <a:srgbClr val="FFFFFF"/>
                </a:solidFill>
              </a:defRPr>
            </a:lvl8pPr>
            <a:lvl9pPr marL="0" marR="0" lvl="8" indent="0" algn="ctr">
              <a:lnSpc>
                <a:spcPct val="100000"/>
              </a:lnSpc>
              <a:spcBef>
                <a:spcPts val="0"/>
              </a:spcBef>
              <a:spcAft>
                <a:spcPts val="0"/>
              </a:spcAft>
              <a:buClr>
                <a:srgbClr val="FFFFFF"/>
              </a:buClr>
              <a:buSzPts val="2200"/>
              <a:buFont typeface="Arial"/>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72"/>
        <p:cNvGrpSpPr/>
        <p:nvPr/>
      </p:nvGrpSpPr>
      <p:grpSpPr>
        <a:xfrm>
          <a:off x="0" y="0"/>
          <a:ext cx="0" cy="0"/>
          <a:chOff x="0" y="0"/>
          <a:chExt cx="0" cy="0"/>
        </a:xfrm>
      </p:grpSpPr>
      <p:sp>
        <p:nvSpPr>
          <p:cNvPr id="73" name="Google Shape;73;g2f5809ccf31_0_185"/>
          <p:cNvSpPr txBox="1">
            <a:spLocks noGrp="1"/>
          </p:cNvSpPr>
          <p:nvPr>
            <p:ph type="title"/>
          </p:nvPr>
        </p:nvSpPr>
        <p:spPr>
          <a:xfrm>
            <a:off x="831200" y="1186733"/>
            <a:ext cx="22721700" cy="1527300"/>
          </a:xfrm>
          <a:prstGeom prst="rect">
            <a:avLst/>
          </a:prstGeom>
        </p:spPr>
        <p:txBody>
          <a:bodyPr spcFirstLastPara="1" wrap="square" lIns="50800" tIns="50800" rIns="50800" bIns="50800" anchor="b" anchorCtr="0">
            <a:normAutofit/>
          </a:bodyPr>
          <a:lstStyle>
            <a:lvl1pPr lvl="0" rtl="0">
              <a:spcBef>
                <a:spcPts val="0"/>
              </a:spcBef>
              <a:spcAft>
                <a:spcPts val="0"/>
              </a:spcAft>
              <a:buSzPts val="8400"/>
              <a:buNone/>
              <a:defRPr/>
            </a:lvl1pPr>
            <a:lvl2pPr lvl="1" rtl="0">
              <a:spcBef>
                <a:spcPts val="0"/>
              </a:spcBef>
              <a:spcAft>
                <a:spcPts val="0"/>
              </a:spcAft>
              <a:buSzPts val="8400"/>
              <a:buNone/>
              <a:defRPr/>
            </a:lvl2pPr>
            <a:lvl3pPr lvl="2" rtl="0">
              <a:spcBef>
                <a:spcPts val="0"/>
              </a:spcBef>
              <a:spcAft>
                <a:spcPts val="0"/>
              </a:spcAft>
              <a:buSzPts val="8400"/>
              <a:buNone/>
              <a:defRPr/>
            </a:lvl3pPr>
            <a:lvl4pPr lvl="3" rtl="0">
              <a:spcBef>
                <a:spcPts val="0"/>
              </a:spcBef>
              <a:spcAft>
                <a:spcPts val="0"/>
              </a:spcAft>
              <a:buSzPts val="8400"/>
              <a:buNone/>
              <a:defRPr/>
            </a:lvl4pPr>
            <a:lvl5pPr lvl="4" rtl="0">
              <a:spcBef>
                <a:spcPts val="0"/>
              </a:spcBef>
              <a:spcAft>
                <a:spcPts val="0"/>
              </a:spcAft>
              <a:buSzPts val="8400"/>
              <a:buNone/>
              <a:defRPr/>
            </a:lvl5pPr>
            <a:lvl6pPr lvl="5" rtl="0">
              <a:spcBef>
                <a:spcPts val="0"/>
              </a:spcBef>
              <a:spcAft>
                <a:spcPts val="0"/>
              </a:spcAft>
              <a:buSzPts val="8400"/>
              <a:buNone/>
              <a:defRPr/>
            </a:lvl6pPr>
            <a:lvl7pPr lvl="6" rtl="0">
              <a:spcBef>
                <a:spcPts val="0"/>
              </a:spcBef>
              <a:spcAft>
                <a:spcPts val="0"/>
              </a:spcAft>
              <a:buSzPts val="8400"/>
              <a:buNone/>
              <a:defRPr/>
            </a:lvl7pPr>
            <a:lvl8pPr lvl="7" rtl="0">
              <a:spcBef>
                <a:spcPts val="0"/>
              </a:spcBef>
              <a:spcAft>
                <a:spcPts val="0"/>
              </a:spcAft>
              <a:buSzPts val="8400"/>
              <a:buNone/>
              <a:defRPr/>
            </a:lvl8pPr>
            <a:lvl9pPr lvl="8" rtl="0">
              <a:spcBef>
                <a:spcPts val="0"/>
              </a:spcBef>
              <a:spcAft>
                <a:spcPts val="0"/>
              </a:spcAft>
              <a:buSzPts val="8400"/>
              <a:buNone/>
              <a:defRPr/>
            </a:lvl9pPr>
          </a:lstStyle>
          <a:p>
            <a:endParaRPr/>
          </a:p>
        </p:txBody>
      </p:sp>
      <p:sp>
        <p:nvSpPr>
          <p:cNvPr id="74" name="Google Shape;74;g2f5809ccf31_0_185"/>
          <p:cNvSpPr txBox="1">
            <a:spLocks noGrp="1"/>
          </p:cNvSpPr>
          <p:nvPr>
            <p:ph type="body" idx="1"/>
          </p:nvPr>
        </p:nvSpPr>
        <p:spPr>
          <a:xfrm>
            <a:off x="831200" y="3073267"/>
            <a:ext cx="22721700" cy="9110400"/>
          </a:xfrm>
          <a:prstGeom prst="rect">
            <a:avLst/>
          </a:prstGeom>
        </p:spPr>
        <p:txBody>
          <a:bodyPr spcFirstLastPara="1" wrap="square" lIns="50800" tIns="50800" rIns="50800" bIns="50800" anchor="t" anchorCtr="0">
            <a:normAutofit/>
          </a:bodyPr>
          <a:lstStyle>
            <a:lvl1pPr marL="457200" lvl="0" indent="-533400" rtl="0">
              <a:spcBef>
                <a:spcPts val="2400"/>
              </a:spcBef>
              <a:spcAft>
                <a:spcPts val="0"/>
              </a:spcAft>
              <a:buSzPts val="4800"/>
              <a:buChar char="•"/>
              <a:defRPr/>
            </a:lvl1pPr>
            <a:lvl2pPr marL="914400" lvl="1" indent="-533400" rtl="0">
              <a:spcBef>
                <a:spcPts val="2400"/>
              </a:spcBef>
              <a:spcAft>
                <a:spcPts val="0"/>
              </a:spcAft>
              <a:buSzPts val="4800"/>
              <a:buChar char="•"/>
              <a:defRPr/>
            </a:lvl2pPr>
            <a:lvl3pPr marL="1371600" lvl="2" indent="-533400" rtl="0">
              <a:spcBef>
                <a:spcPts val="2400"/>
              </a:spcBef>
              <a:spcAft>
                <a:spcPts val="0"/>
              </a:spcAft>
              <a:buSzPts val="4800"/>
              <a:buChar char="•"/>
              <a:defRPr/>
            </a:lvl3pPr>
            <a:lvl4pPr marL="1828800" lvl="3" indent="-533400" rtl="0">
              <a:spcBef>
                <a:spcPts val="2400"/>
              </a:spcBef>
              <a:spcAft>
                <a:spcPts val="0"/>
              </a:spcAft>
              <a:buSzPts val="4800"/>
              <a:buChar char="•"/>
              <a:defRPr/>
            </a:lvl4pPr>
            <a:lvl5pPr marL="2286000" lvl="4" indent="-533400" rtl="0">
              <a:spcBef>
                <a:spcPts val="2400"/>
              </a:spcBef>
              <a:spcAft>
                <a:spcPts val="0"/>
              </a:spcAft>
              <a:buSzPts val="4800"/>
              <a:buChar char="•"/>
              <a:defRPr/>
            </a:lvl5pPr>
            <a:lvl6pPr marL="2743200" lvl="5" indent="-533400" rtl="0">
              <a:spcBef>
                <a:spcPts val="2400"/>
              </a:spcBef>
              <a:spcAft>
                <a:spcPts val="0"/>
              </a:spcAft>
              <a:buSzPts val="4800"/>
              <a:buChar char="•"/>
              <a:defRPr/>
            </a:lvl6pPr>
            <a:lvl7pPr marL="3200400" lvl="6" indent="-533400" rtl="0">
              <a:spcBef>
                <a:spcPts val="2400"/>
              </a:spcBef>
              <a:spcAft>
                <a:spcPts val="0"/>
              </a:spcAft>
              <a:buSzPts val="4800"/>
              <a:buChar char="•"/>
              <a:defRPr/>
            </a:lvl7pPr>
            <a:lvl8pPr marL="3657600" lvl="7" indent="-533400" rtl="0">
              <a:spcBef>
                <a:spcPts val="2400"/>
              </a:spcBef>
              <a:spcAft>
                <a:spcPts val="0"/>
              </a:spcAft>
              <a:buSzPts val="4800"/>
              <a:buChar char="•"/>
              <a:defRPr/>
            </a:lvl8pPr>
            <a:lvl9pPr marL="4114800" lvl="8" indent="-533400" rtl="0">
              <a:spcBef>
                <a:spcPts val="2400"/>
              </a:spcBef>
              <a:spcAft>
                <a:spcPts val="0"/>
              </a:spcAft>
              <a:buSzPts val="4800"/>
              <a:buChar char="•"/>
              <a:defRPr/>
            </a:lvl9pPr>
          </a:lstStyle>
          <a:p>
            <a:endParaRPr/>
          </a:p>
        </p:txBody>
      </p:sp>
      <p:sp>
        <p:nvSpPr>
          <p:cNvPr id="75" name="Google Shape;75;g2f5809ccf31_0_185"/>
          <p:cNvSpPr txBox="1">
            <a:spLocks noGrp="1"/>
          </p:cNvSpPr>
          <p:nvPr>
            <p:ph type="sldNum" idx="12"/>
          </p:nvPr>
        </p:nvSpPr>
        <p:spPr>
          <a:xfrm>
            <a:off x="22593221" y="12435245"/>
            <a:ext cx="1463100" cy="441300"/>
          </a:xfrm>
          <a:prstGeom prst="rect">
            <a:avLst/>
          </a:prstGeom>
        </p:spPr>
        <p:txBody>
          <a:bodyPr spcFirstLastPara="1" wrap="square" lIns="50800" tIns="50800" rIns="50800" bIns="50800" anchor="b" anchorCtr="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76"/>
        <p:cNvGrpSpPr/>
        <p:nvPr/>
      </p:nvGrpSpPr>
      <p:grpSpPr>
        <a:xfrm>
          <a:off x="0" y="0"/>
          <a:ext cx="0" cy="0"/>
          <a:chOff x="0" y="0"/>
          <a:chExt cx="0" cy="0"/>
        </a:xfrm>
      </p:grpSpPr>
      <p:sp>
        <p:nvSpPr>
          <p:cNvPr id="77" name="Google Shape;77;g2f5809ccf31_0_584"/>
          <p:cNvSpPr txBox="1">
            <a:spLocks noGrp="1"/>
          </p:cNvSpPr>
          <p:nvPr>
            <p:ph type="ftr" idx="11"/>
          </p:nvPr>
        </p:nvSpPr>
        <p:spPr>
          <a:xfrm>
            <a:off x="8077200" y="12712700"/>
            <a:ext cx="8229600" cy="730500"/>
          </a:xfrm>
          <a:prstGeom prst="rect">
            <a:avLst/>
          </a:prstGeom>
          <a:noFill/>
          <a:ln>
            <a:noFill/>
          </a:ln>
        </p:spPr>
        <p:txBody>
          <a:bodyPr spcFirstLastPara="1" wrap="square" lIns="182875" tIns="91400" rIns="182875" bIns="91400" anchor="ctr" anchorCtr="0">
            <a:noAutofit/>
          </a:bodyPr>
          <a:lstStyle>
            <a:lvl1pPr marR="0" lvl="0" algn="ctr" rtl="0">
              <a:spcBef>
                <a:spcPts val="0"/>
              </a:spcBef>
              <a:spcAft>
                <a:spcPts val="0"/>
              </a:spcAft>
              <a:buSzPts val="3700"/>
              <a:buNone/>
              <a:defRPr sz="2100" b="0" i="0" u="none" strike="noStrike" cap="none">
                <a:solidFill>
                  <a:srgbClr val="888888"/>
                </a:solidFill>
                <a:latin typeface="Arial"/>
                <a:ea typeface="Arial"/>
                <a:cs typeface="Arial"/>
                <a:sym typeface="Arial"/>
              </a:defRPr>
            </a:lvl1pPr>
            <a:lvl2pPr marR="0" lvl="1" algn="l" rtl="0">
              <a:spcBef>
                <a:spcPts val="0"/>
              </a:spcBef>
              <a:spcAft>
                <a:spcPts val="0"/>
              </a:spcAft>
              <a:buSzPts val="3700"/>
              <a:buNone/>
              <a:defRPr sz="3700" b="0" i="0" u="none" strike="noStrike" cap="none">
                <a:solidFill>
                  <a:schemeClr val="dk1"/>
                </a:solidFill>
                <a:latin typeface="Arial"/>
                <a:ea typeface="Arial"/>
                <a:cs typeface="Arial"/>
                <a:sym typeface="Arial"/>
              </a:defRPr>
            </a:lvl2pPr>
            <a:lvl3pPr marR="0" lvl="2" algn="l" rtl="0">
              <a:spcBef>
                <a:spcPts val="0"/>
              </a:spcBef>
              <a:spcAft>
                <a:spcPts val="0"/>
              </a:spcAft>
              <a:buSzPts val="3700"/>
              <a:buNone/>
              <a:defRPr sz="3700" b="0" i="0" u="none" strike="noStrike" cap="none">
                <a:solidFill>
                  <a:schemeClr val="dk1"/>
                </a:solidFill>
                <a:latin typeface="Arial"/>
                <a:ea typeface="Arial"/>
                <a:cs typeface="Arial"/>
                <a:sym typeface="Arial"/>
              </a:defRPr>
            </a:lvl3pPr>
            <a:lvl4pPr marR="0" lvl="3" algn="l" rtl="0">
              <a:spcBef>
                <a:spcPts val="0"/>
              </a:spcBef>
              <a:spcAft>
                <a:spcPts val="0"/>
              </a:spcAft>
              <a:buSzPts val="3700"/>
              <a:buNone/>
              <a:defRPr sz="3700" b="0" i="0" u="none" strike="noStrike" cap="none">
                <a:solidFill>
                  <a:schemeClr val="dk1"/>
                </a:solidFill>
                <a:latin typeface="Arial"/>
                <a:ea typeface="Arial"/>
                <a:cs typeface="Arial"/>
                <a:sym typeface="Arial"/>
              </a:defRPr>
            </a:lvl4pPr>
            <a:lvl5pPr marR="0" lvl="4" algn="l" rtl="0">
              <a:spcBef>
                <a:spcPts val="0"/>
              </a:spcBef>
              <a:spcAft>
                <a:spcPts val="0"/>
              </a:spcAft>
              <a:buSzPts val="3700"/>
              <a:buNone/>
              <a:defRPr sz="3700" b="0" i="0" u="none" strike="noStrike" cap="none">
                <a:solidFill>
                  <a:schemeClr val="dk1"/>
                </a:solidFill>
                <a:latin typeface="Arial"/>
                <a:ea typeface="Arial"/>
                <a:cs typeface="Arial"/>
                <a:sym typeface="Arial"/>
              </a:defRPr>
            </a:lvl5pPr>
            <a:lvl6pPr marR="0" lvl="5" algn="l" rtl="0">
              <a:spcBef>
                <a:spcPts val="0"/>
              </a:spcBef>
              <a:spcAft>
                <a:spcPts val="0"/>
              </a:spcAft>
              <a:buSzPts val="3700"/>
              <a:buNone/>
              <a:defRPr sz="3700" b="0" i="0" u="none" strike="noStrike" cap="none">
                <a:solidFill>
                  <a:schemeClr val="dk1"/>
                </a:solidFill>
                <a:latin typeface="Arial"/>
                <a:ea typeface="Arial"/>
                <a:cs typeface="Arial"/>
                <a:sym typeface="Arial"/>
              </a:defRPr>
            </a:lvl6pPr>
            <a:lvl7pPr marR="0" lvl="6" algn="l" rtl="0">
              <a:spcBef>
                <a:spcPts val="0"/>
              </a:spcBef>
              <a:spcAft>
                <a:spcPts val="0"/>
              </a:spcAft>
              <a:buSzPts val="3700"/>
              <a:buNone/>
              <a:defRPr sz="3700" b="0" i="0" u="none" strike="noStrike" cap="none">
                <a:solidFill>
                  <a:schemeClr val="dk1"/>
                </a:solidFill>
                <a:latin typeface="Arial"/>
                <a:ea typeface="Arial"/>
                <a:cs typeface="Arial"/>
                <a:sym typeface="Arial"/>
              </a:defRPr>
            </a:lvl7pPr>
            <a:lvl8pPr marR="0" lvl="7" algn="l" rtl="0">
              <a:spcBef>
                <a:spcPts val="0"/>
              </a:spcBef>
              <a:spcAft>
                <a:spcPts val="0"/>
              </a:spcAft>
              <a:buSzPts val="3700"/>
              <a:buNone/>
              <a:defRPr sz="3700" b="0" i="0" u="none" strike="noStrike" cap="none">
                <a:solidFill>
                  <a:schemeClr val="dk1"/>
                </a:solidFill>
                <a:latin typeface="Arial"/>
                <a:ea typeface="Arial"/>
                <a:cs typeface="Arial"/>
                <a:sym typeface="Arial"/>
              </a:defRPr>
            </a:lvl8pPr>
            <a:lvl9pPr marR="0" lvl="8" algn="l" rtl="0">
              <a:spcBef>
                <a:spcPts val="0"/>
              </a:spcBef>
              <a:spcAft>
                <a:spcPts val="0"/>
              </a:spcAft>
              <a:buSzPts val="3700"/>
              <a:buNone/>
              <a:defRPr sz="3700" b="0" i="0" u="none" strike="noStrike" cap="none">
                <a:solidFill>
                  <a:schemeClr val="dk1"/>
                </a:solidFill>
                <a:latin typeface="Arial"/>
                <a:ea typeface="Arial"/>
                <a:cs typeface="Arial"/>
                <a:sym typeface="Arial"/>
              </a:defRPr>
            </a:lvl9pPr>
          </a:lstStyle>
          <a:p>
            <a:endParaRPr/>
          </a:p>
        </p:txBody>
      </p:sp>
      <p:sp>
        <p:nvSpPr>
          <p:cNvPr id="78" name="Google Shape;78;g2f5809ccf31_0_584"/>
          <p:cNvSpPr txBox="1">
            <a:spLocks noGrp="1"/>
          </p:cNvSpPr>
          <p:nvPr>
            <p:ph type="sldNum" idx="12"/>
          </p:nvPr>
        </p:nvSpPr>
        <p:spPr>
          <a:xfrm>
            <a:off x="17221200" y="12712700"/>
            <a:ext cx="2414400" cy="507900"/>
          </a:xfrm>
          <a:prstGeom prst="rect">
            <a:avLst/>
          </a:prstGeom>
          <a:noFill/>
          <a:ln>
            <a:noFill/>
          </a:ln>
        </p:spPr>
        <p:txBody>
          <a:bodyPr spcFirstLastPara="1" wrap="square" lIns="182875" tIns="91400" rIns="182875" bIns="91400" anchor="ctr" anchorCtr="0">
            <a:spAutoFit/>
          </a:bodyPr>
          <a:lstStyle>
            <a:lvl1pPr marL="0" marR="0" lvl="0" indent="0" algn="r" rtl="0">
              <a:spcBef>
                <a:spcPts val="0"/>
              </a:spcBef>
              <a:buNone/>
              <a:defRPr sz="2100" b="0" i="0" u="none" strike="noStrike" cap="none">
                <a:solidFill>
                  <a:srgbClr val="888888"/>
                </a:solidFill>
                <a:latin typeface="Arial"/>
                <a:ea typeface="Arial"/>
                <a:cs typeface="Arial"/>
                <a:sym typeface="Arial"/>
              </a:defRPr>
            </a:lvl1pPr>
            <a:lvl2pPr marL="0" marR="0" lvl="1" indent="0" algn="r" rtl="0">
              <a:spcBef>
                <a:spcPts val="0"/>
              </a:spcBef>
              <a:buNone/>
              <a:defRPr sz="2100" b="0" i="0" u="none" strike="noStrike" cap="none">
                <a:solidFill>
                  <a:srgbClr val="888888"/>
                </a:solidFill>
                <a:latin typeface="Arial"/>
                <a:ea typeface="Arial"/>
                <a:cs typeface="Arial"/>
                <a:sym typeface="Arial"/>
              </a:defRPr>
            </a:lvl2pPr>
            <a:lvl3pPr marL="0" marR="0" lvl="2" indent="0" algn="r" rtl="0">
              <a:spcBef>
                <a:spcPts val="0"/>
              </a:spcBef>
              <a:buNone/>
              <a:defRPr sz="2100" b="0" i="0" u="none" strike="noStrike" cap="none">
                <a:solidFill>
                  <a:srgbClr val="888888"/>
                </a:solidFill>
                <a:latin typeface="Arial"/>
                <a:ea typeface="Arial"/>
                <a:cs typeface="Arial"/>
                <a:sym typeface="Arial"/>
              </a:defRPr>
            </a:lvl3pPr>
            <a:lvl4pPr marL="0" marR="0" lvl="3" indent="0" algn="r" rtl="0">
              <a:spcBef>
                <a:spcPts val="0"/>
              </a:spcBef>
              <a:buNone/>
              <a:defRPr sz="2100" b="0" i="0" u="none" strike="noStrike" cap="none">
                <a:solidFill>
                  <a:srgbClr val="888888"/>
                </a:solidFill>
                <a:latin typeface="Arial"/>
                <a:ea typeface="Arial"/>
                <a:cs typeface="Arial"/>
                <a:sym typeface="Arial"/>
              </a:defRPr>
            </a:lvl4pPr>
            <a:lvl5pPr marL="0" marR="0" lvl="4" indent="0" algn="r" rtl="0">
              <a:spcBef>
                <a:spcPts val="0"/>
              </a:spcBef>
              <a:buNone/>
              <a:defRPr sz="2100" b="0" i="0" u="none" strike="noStrike" cap="none">
                <a:solidFill>
                  <a:srgbClr val="888888"/>
                </a:solidFill>
                <a:latin typeface="Arial"/>
                <a:ea typeface="Arial"/>
                <a:cs typeface="Arial"/>
                <a:sym typeface="Arial"/>
              </a:defRPr>
            </a:lvl5pPr>
            <a:lvl6pPr marL="0" marR="0" lvl="5" indent="0" algn="r" rtl="0">
              <a:spcBef>
                <a:spcPts val="0"/>
              </a:spcBef>
              <a:buNone/>
              <a:defRPr sz="2100" b="0" i="0" u="none" strike="noStrike" cap="none">
                <a:solidFill>
                  <a:srgbClr val="888888"/>
                </a:solidFill>
                <a:latin typeface="Arial"/>
                <a:ea typeface="Arial"/>
                <a:cs typeface="Arial"/>
                <a:sym typeface="Arial"/>
              </a:defRPr>
            </a:lvl6pPr>
            <a:lvl7pPr marL="0" marR="0" lvl="6" indent="0" algn="r" rtl="0">
              <a:spcBef>
                <a:spcPts val="0"/>
              </a:spcBef>
              <a:buNone/>
              <a:defRPr sz="2100" b="0" i="0" u="none" strike="noStrike" cap="none">
                <a:solidFill>
                  <a:srgbClr val="888888"/>
                </a:solidFill>
                <a:latin typeface="Arial"/>
                <a:ea typeface="Arial"/>
                <a:cs typeface="Arial"/>
                <a:sym typeface="Arial"/>
              </a:defRPr>
            </a:lvl7pPr>
            <a:lvl8pPr marL="0" marR="0" lvl="7" indent="0" algn="r" rtl="0">
              <a:spcBef>
                <a:spcPts val="0"/>
              </a:spcBef>
              <a:buNone/>
              <a:defRPr sz="2100" b="0" i="0" u="none" strike="noStrike" cap="none">
                <a:solidFill>
                  <a:srgbClr val="888888"/>
                </a:solidFill>
                <a:latin typeface="Arial"/>
                <a:ea typeface="Arial"/>
                <a:cs typeface="Arial"/>
                <a:sym typeface="Arial"/>
              </a:defRPr>
            </a:lvl8pPr>
            <a:lvl9pPr marL="0" marR="0" lvl="8" indent="0" algn="r" rtl="0">
              <a:spcBef>
                <a:spcPts val="0"/>
              </a:spcBef>
              <a:buNone/>
              <a:defRPr sz="2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g2f5809ccf31_0_584"/>
          <p:cNvSpPr txBox="1">
            <a:spLocks noGrp="1"/>
          </p:cNvSpPr>
          <p:nvPr>
            <p:ph type="dt" idx="10"/>
          </p:nvPr>
        </p:nvSpPr>
        <p:spPr>
          <a:xfrm>
            <a:off x="2156056" y="12712700"/>
            <a:ext cx="5486400" cy="730500"/>
          </a:xfrm>
          <a:prstGeom prst="rect">
            <a:avLst/>
          </a:prstGeom>
          <a:noFill/>
          <a:ln>
            <a:noFill/>
          </a:ln>
        </p:spPr>
        <p:txBody>
          <a:bodyPr spcFirstLastPara="1" wrap="square" lIns="182875" tIns="91400" rIns="182875" bIns="91400" anchor="ctr" anchorCtr="0">
            <a:noAutofit/>
          </a:bodyPr>
          <a:lstStyle>
            <a:lvl1pPr marR="0" lvl="0" algn="l" rtl="0">
              <a:spcBef>
                <a:spcPts val="0"/>
              </a:spcBef>
              <a:spcAft>
                <a:spcPts val="0"/>
              </a:spcAft>
              <a:buSzPts val="3700"/>
              <a:buNone/>
              <a:defRPr sz="2100" b="0" i="0" u="none" strike="noStrike" cap="none">
                <a:solidFill>
                  <a:srgbClr val="6C6C6C"/>
                </a:solidFill>
                <a:latin typeface="Arial"/>
                <a:ea typeface="Arial"/>
                <a:cs typeface="Arial"/>
                <a:sym typeface="Arial"/>
              </a:defRPr>
            </a:lvl1pPr>
            <a:lvl2pPr marR="0" lvl="1" algn="l" rtl="0">
              <a:spcBef>
                <a:spcPts val="0"/>
              </a:spcBef>
              <a:spcAft>
                <a:spcPts val="0"/>
              </a:spcAft>
              <a:buSzPts val="3700"/>
              <a:buNone/>
              <a:defRPr sz="3700" b="0" i="0" u="none" strike="noStrike" cap="none">
                <a:solidFill>
                  <a:schemeClr val="dk1"/>
                </a:solidFill>
                <a:latin typeface="Arial"/>
                <a:ea typeface="Arial"/>
                <a:cs typeface="Arial"/>
                <a:sym typeface="Arial"/>
              </a:defRPr>
            </a:lvl2pPr>
            <a:lvl3pPr marR="0" lvl="2" algn="l" rtl="0">
              <a:spcBef>
                <a:spcPts val="0"/>
              </a:spcBef>
              <a:spcAft>
                <a:spcPts val="0"/>
              </a:spcAft>
              <a:buSzPts val="3700"/>
              <a:buNone/>
              <a:defRPr sz="3700" b="0" i="0" u="none" strike="noStrike" cap="none">
                <a:solidFill>
                  <a:schemeClr val="dk1"/>
                </a:solidFill>
                <a:latin typeface="Arial"/>
                <a:ea typeface="Arial"/>
                <a:cs typeface="Arial"/>
                <a:sym typeface="Arial"/>
              </a:defRPr>
            </a:lvl3pPr>
            <a:lvl4pPr marR="0" lvl="3" algn="l" rtl="0">
              <a:spcBef>
                <a:spcPts val="0"/>
              </a:spcBef>
              <a:spcAft>
                <a:spcPts val="0"/>
              </a:spcAft>
              <a:buSzPts val="3700"/>
              <a:buNone/>
              <a:defRPr sz="3700" b="0" i="0" u="none" strike="noStrike" cap="none">
                <a:solidFill>
                  <a:schemeClr val="dk1"/>
                </a:solidFill>
                <a:latin typeface="Arial"/>
                <a:ea typeface="Arial"/>
                <a:cs typeface="Arial"/>
                <a:sym typeface="Arial"/>
              </a:defRPr>
            </a:lvl4pPr>
            <a:lvl5pPr marR="0" lvl="4" algn="l" rtl="0">
              <a:spcBef>
                <a:spcPts val="0"/>
              </a:spcBef>
              <a:spcAft>
                <a:spcPts val="0"/>
              </a:spcAft>
              <a:buSzPts val="3700"/>
              <a:buNone/>
              <a:defRPr sz="3700" b="0" i="0" u="none" strike="noStrike" cap="none">
                <a:solidFill>
                  <a:schemeClr val="dk1"/>
                </a:solidFill>
                <a:latin typeface="Arial"/>
                <a:ea typeface="Arial"/>
                <a:cs typeface="Arial"/>
                <a:sym typeface="Arial"/>
              </a:defRPr>
            </a:lvl5pPr>
            <a:lvl6pPr marR="0" lvl="5" algn="l" rtl="0">
              <a:spcBef>
                <a:spcPts val="0"/>
              </a:spcBef>
              <a:spcAft>
                <a:spcPts val="0"/>
              </a:spcAft>
              <a:buSzPts val="3700"/>
              <a:buNone/>
              <a:defRPr sz="3700" b="0" i="0" u="none" strike="noStrike" cap="none">
                <a:solidFill>
                  <a:schemeClr val="dk1"/>
                </a:solidFill>
                <a:latin typeface="Arial"/>
                <a:ea typeface="Arial"/>
                <a:cs typeface="Arial"/>
                <a:sym typeface="Arial"/>
              </a:defRPr>
            </a:lvl6pPr>
            <a:lvl7pPr marR="0" lvl="6" algn="l" rtl="0">
              <a:spcBef>
                <a:spcPts val="0"/>
              </a:spcBef>
              <a:spcAft>
                <a:spcPts val="0"/>
              </a:spcAft>
              <a:buSzPts val="3700"/>
              <a:buNone/>
              <a:defRPr sz="3700" b="0" i="0" u="none" strike="noStrike" cap="none">
                <a:solidFill>
                  <a:schemeClr val="dk1"/>
                </a:solidFill>
                <a:latin typeface="Arial"/>
                <a:ea typeface="Arial"/>
                <a:cs typeface="Arial"/>
                <a:sym typeface="Arial"/>
              </a:defRPr>
            </a:lvl7pPr>
            <a:lvl8pPr marR="0" lvl="7" algn="l" rtl="0">
              <a:spcBef>
                <a:spcPts val="0"/>
              </a:spcBef>
              <a:spcAft>
                <a:spcPts val="0"/>
              </a:spcAft>
              <a:buSzPts val="3700"/>
              <a:buNone/>
              <a:defRPr sz="3700" b="0" i="0" u="none" strike="noStrike" cap="none">
                <a:solidFill>
                  <a:schemeClr val="dk1"/>
                </a:solidFill>
                <a:latin typeface="Arial"/>
                <a:ea typeface="Arial"/>
                <a:cs typeface="Arial"/>
                <a:sym typeface="Arial"/>
              </a:defRPr>
            </a:lvl8pPr>
            <a:lvl9pPr marR="0" lvl="8" algn="l" rtl="0">
              <a:spcBef>
                <a:spcPts val="0"/>
              </a:spcBef>
              <a:spcAft>
                <a:spcPts val="0"/>
              </a:spcAft>
              <a:buSzPts val="3700"/>
              <a:buNone/>
              <a:defRPr sz="3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ype="tx">
  <p:cSld name="TITLE_AND_BODY">
    <p:spTree>
      <p:nvGrpSpPr>
        <p:cNvPr id="1" name="Shape 14"/>
        <p:cNvGrpSpPr/>
        <p:nvPr/>
      </p:nvGrpSpPr>
      <p:grpSpPr>
        <a:xfrm>
          <a:off x="0" y="0"/>
          <a:ext cx="0" cy="0"/>
          <a:chOff x="0" y="0"/>
          <a:chExt cx="0" cy="0"/>
        </a:xfrm>
      </p:grpSpPr>
      <p:sp>
        <p:nvSpPr>
          <p:cNvPr id="15" name="Google Shape;15;p95"/>
          <p:cNvSpPr txBox="1">
            <a:spLocks noGrp="1"/>
          </p:cNvSpPr>
          <p:nvPr>
            <p:ph type="title"/>
          </p:nvPr>
        </p:nvSpPr>
        <p:spPr>
          <a:xfrm>
            <a:off x="1270000" y="3289300"/>
            <a:ext cx="21844000" cy="3873500"/>
          </a:xfrm>
          <a:prstGeom prst="rect">
            <a:avLst/>
          </a:prstGeom>
          <a:noFill/>
          <a:ln>
            <a:noFill/>
          </a:ln>
        </p:spPr>
        <p:txBody>
          <a:bodyPr spcFirstLastPara="1" wrap="square" lIns="50800" tIns="50800" rIns="50800" bIns="50800" anchor="b" anchorCtr="0">
            <a:normAutofit/>
          </a:bodyPr>
          <a:lstStyle>
            <a:lvl1pPr lvl="0" algn="ctr">
              <a:lnSpc>
                <a:spcPct val="90000"/>
              </a:lnSpc>
              <a:spcBef>
                <a:spcPts val="0"/>
              </a:spcBef>
              <a:spcAft>
                <a:spcPts val="0"/>
              </a:spcAft>
              <a:buClr>
                <a:srgbClr val="FF00D8"/>
              </a:buClr>
              <a:buSzPts val="11600"/>
              <a:buFont typeface="Arial"/>
              <a:buNone/>
              <a:defRPr sz="11600">
                <a:solidFill>
                  <a:srgbClr val="FF00D8"/>
                </a:solidFill>
              </a:defRPr>
            </a:lvl1pPr>
            <a:lvl2pPr lvl="1" algn="ctr">
              <a:lnSpc>
                <a:spcPct val="80000"/>
              </a:lnSpc>
              <a:spcBef>
                <a:spcPts val="0"/>
              </a:spcBef>
              <a:spcAft>
                <a:spcPts val="0"/>
              </a:spcAft>
              <a:buClr>
                <a:srgbClr val="000000"/>
              </a:buClr>
              <a:buSzPts val="1800"/>
              <a:buNone/>
              <a:defRPr/>
            </a:lvl2pPr>
            <a:lvl3pPr lvl="2" algn="ctr">
              <a:lnSpc>
                <a:spcPct val="80000"/>
              </a:lnSpc>
              <a:spcBef>
                <a:spcPts val="0"/>
              </a:spcBef>
              <a:spcAft>
                <a:spcPts val="0"/>
              </a:spcAft>
              <a:buClr>
                <a:srgbClr val="000000"/>
              </a:buClr>
              <a:buSzPts val="1800"/>
              <a:buNone/>
              <a:defRPr/>
            </a:lvl3pPr>
            <a:lvl4pPr lvl="3" algn="ctr">
              <a:lnSpc>
                <a:spcPct val="80000"/>
              </a:lnSpc>
              <a:spcBef>
                <a:spcPts val="0"/>
              </a:spcBef>
              <a:spcAft>
                <a:spcPts val="0"/>
              </a:spcAft>
              <a:buClr>
                <a:srgbClr val="000000"/>
              </a:buClr>
              <a:buSzPts val="1800"/>
              <a:buNone/>
              <a:defRPr/>
            </a:lvl4pPr>
            <a:lvl5pPr lvl="4" algn="ctr">
              <a:lnSpc>
                <a:spcPct val="80000"/>
              </a:lnSpc>
              <a:spcBef>
                <a:spcPts val="0"/>
              </a:spcBef>
              <a:spcAft>
                <a:spcPts val="0"/>
              </a:spcAft>
              <a:buClr>
                <a:srgbClr val="000000"/>
              </a:buClr>
              <a:buSzPts val="1800"/>
              <a:buNone/>
              <a:defRPr/>
            </a:lvl5pPr>
            <a:lvl6pPr lvl="5" algn="ctr">
              <a:lnSpc>
                <a:spcPct val="80000"/>
              </a:lnSpc>
              <a:spcBef>
                <a:spcPts val="0"/>
              </a:spcBef>
              <a:spcAft>
                <a:spcPts val="0"/>
              </a:spcAft>
              <a:buClr>
                <a:srgbClr val="000000"/>
              </a:buClr>
              <a:buSzPts val="1800"/>
              <a:buNone/>
              <a:defRPr/>
            </a:lvl6pPr>
            <a:lvl7pPr lvl="6" algn="ctr">
              <a:lnSpc>
                <a:spcPct val="80000"/>
              </a:lnSpc>
              <a:spcBef>
                <a:spcPts val="0"/>
              </a:spcBef>
              <a:spcAft>
                <a:spcPts val="0"/>
              </a:spcAft>
              <a:buClr>
                <a:srgbClr val="000000"/>
              </a:buClr>
              <a:buSzPts val="1800"/>
              <a:buNone/>
              <a:defRPr/>
            </a:lvl7pPr>
            <a:lvl8pPr lvl="7" algn="ctr">
              <a:lnSpc>
                <a:spcPct val="80000"/>
              </a:lnSpc>
              <a:spcBef>
                <a:spcPts val="0"/>
              </a:spcBef>
              <a:spcAft>
                <a:spcPts val="0"/>
              </a:spcAft>
              <a:buClr>
                <a:srgbClr val="000000"/>
              </a:buClr>
              <a:buSzPts val="1800"/>
              <a:buNone/>
              <a:defRPr/>
            </a:lvl8pPr>
            <a:lvl9pPr lvl="8" algn="ctr">
              <a:lnSpc>
                <a:spcPct val="80000"/>
              </a:lnSpc>
              <a:spcBef>
                <a:spcPts val="0"/>
              </a:spcBef>
              <a:spcAft>
                <a:spcPts val="0"/>
              </a:spcAft>
              <a:buClr>
                <a:srgbClr val="000000"/>
              </a:buClr>
              <a:buSzPts val="1800"/>
              <a:buNone/>
              <a:defRPr/>
            </a:lvl9pPr>
          </a:lstStyle>
          <a:p>
            <a:endParaRPr/>
          </a:p>
        </p:txBody>
      </p:sp>
      <p:sp>
        <p:nvSpPr>
          <p:cNvPr id="16" name="Google Shape;16;p95"/>
          <p:cNvSpPr txBox="1">
            <a:spLocks noGrp="1"/>
          </p:cNvSpPr>
          <p:nvPr>
            <p:ph type="sldNum" idx="12"/>
          </p:nvPr>
        </p:nvSpPr>
        <p:spPr>
          <a:xfrm>
            <a:off x="11977623" y="13081000"/>
            <a:ext cx="416053" cy="467107"/>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2200"/>
              <a:buFont typeface="Arial"/>
              <a:buNone/>
              <a:defRPr sz="2200"/>
            </a:lvl1pPr>
            <a:lvl2pPr marL="0" lvl="1" indent="0" algn="ctr">
              <a:lnSpc>
                <a:spcPct val="100000"/>
              </a:lnSpc>
              <a:spcBef>
                <a:spcPts val="0"/>
              </a:spcBef>
              <a:spcAft>
                <a:spcPts val="0"/>
              </a:spcAft>
              <a:buClr>
                <a:srgbClr val="000000"/>
              </a:buClr>
              <a:buSzPts val="2200"/>
              <a:buFont typeface="Arial"/>
              <a:buNone/>
              <a:defRPr sz="2200"/>
            </a:lvl2pPr>
            <a:lvl3pPr marL="0" lvl="2" indent="0" algn="ctr">
              <a:lnSpc>
                <a:spcPct val="100000"/>
              </a:lnSpc>
              <a:spcBef>
                <a:spcPts val="0"/>
              </a:spcBef>
              <a:spcAft>
                <a:spcPts val="0"/>
              </a:spcAft>
              <a:buClr>
                <a:srgbClr val="000000"/>
              </a:buClr>
              <a:buSzPts val="2200"/>
              <a:buFont typeface="Arial"/>
              <a:buNone/>
              <a:defRPr sz="2200"/>
            </a:lvl3pPr>
            <a:lvl4pPr marL="0" lvl="3" indent="0" algn="ctr">
              <a:lnSpc>
                <a:spcPct val="100000"/>
              </a:lnSpc>
              <a:spcBef>
                <a:spcPts val="0"/>
              </a:spcBef>
              <a:spcAft>
                <a:spcPts val="0"/>
              </a:spcAft>
              <a:buClr>
                <a:srgbClr val="000000"/>
              </a:buClr>
              <a:buSzPts val="2200"/>
              <a:buFont typeface="Arial"/>
              <a:buNone/>
              <a:defRPr sz="2200"/>
            </a:lvl4pPr>
            <a:lvl5pPr marL="0" lvl="4" indent="0" algn="ctr">
              <a:lnSpc>
                <a:spcPct val="100000"/>
              </a:lnSpc>
              <a:spcBef>
                <a:spcPts val="0"/>
              </a:spcBef>
              <a:spcAft>
                <a:spcPts val="0"/>
              </a:spcAft>
              <a:buClr>
                <a:srgbClr val="000000"/>
              </a:buClr>
              <a:buSzPts val="2200"/>
              <a:buFont typeface="Arial"/>
              <a:buNone/>
              <a:defRPr sz="2200"/>
            </a:lvl5pPr>
            <a:lvl6pPr marL="0" lvl="5" indent="0" algn="ctr">
              <a:lnSpc>
                <a:spcPct val="100000"/>
              </a:lnSpc>
              <a:spcBef>
                <a:spcPts val="0"/>
              </a:spcBef>
              <a:spcAft>
                <a:spcPts val="0"/>
              </a:spcAft>
              <a:buClr>
                <a:srgbClr val="000000"/>
              </a:buClr>
              <a:buSzPts val="2200"/>
              <a:buFont typeface="Arial"/>
              <a:buNone/>
              <a:defRPr sz="2200"/>
            </a:lvl6pPr>
            <a:lvl7pPr marL="0" lvl="6" indent="0" algn="ctr">
              <a:lnSpc>
                <a:spcPct val="100000"/>
              </a:lnSpc>
              <a:spcBef>
                <a:spcPts val="0"/>
              </a:spcBef>
              <a:spcAft>
                <a:spcPts val="0"/>
              </a:spcAft>
              <a:buClr>
                <a:srgbClr val="000000"/>
              </a:buClr>
              <a:buSzPts val="2200"/>
              <a:buFont typeface="Arial"/>
              <a:buNone/>
              <a:defRPr sz="2200"/>
            </a:lvl7pPr>
            <a:lvl8pPr marL="0" lvl="7" indent="0" algn="ctr">
              <a:lnSpc>
                <a:spcPct val="100000"/>
              </a:lnSpc>
              <a:spcBef>
                <a:spcPts val="0"/>
              </a:spcBef>
              <a:spcAft>
                <a:spcPts val="0"/>
              </a:spcAft>
              <a:buClr>
                <a:srgbClr val="000000"/>
              </a:buClr>
              <a:buSzPts val="2200"/>
              <a:buFont typeface="Arial"/>
              <a:buNone/>
              <a:defRPr sz="2200"/>
            </a:lvl8pPr>
            <a:lvl9pPr marL="0" lvl="8" indent="0" algn="ctr">
              <a:lnSpc>
                <a:spcPct val="100000"/>
              </a:lnSpc>
              <a:spcBef>
                <a:spcPts val="0"/>
              </a:spcBef>
              <a:spcAft>
                <a:spcPts val="0"/>
              </a:spcAft>
              <a:buClr>
                <a:srgbClr val="000000"/>
              </a:buClr>
              <a:buSzPts val="2200"/>
              <a:buFont typeface="Arial"/>
              <a:buNone/>
              <a:defRPr sz="22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17"/>
        <p:cNvGrpSpPr/>
        <p:nvPr/>
      </p:nvGrpSpPr>
      <p:grpSpPr>
        <a:xfrm>
          <a:off x="0" y="0"/>
          <a:ext cx="0" cy="0"/>
          <a:chOff x="0" y="0"/>
          <a:chExt cx="0" cy="0"/>
        </a:xfrm>
      </p:grpSpPr>
      <p:sp>
        <p:nvSpPr>
          <p:cNvPr id="18" name="Google Shape;18;p96"/>
          <p:cNvSpPr txBox="1">
            <a:spLocks noGrp="1"/>
          </p:cNvSpPr>
          <p:nvPr>
            <p:ph type="title"/>
          </p:nvPr>
        </p:nvSpPr>
        <p:spPr>
          <a:xfrm>
            <a:off x="1270000" y="812800"/>
            <a:ext cx="21844000" cy="1557437"/>
          </a:xfrm>
          <a:prstGeom prst="rect">
            <a:avLst/>
          </a:prstGeom>
          <a:noFill/>
          <a:ln>
            <a:noFill/>
          </a:ln>
        </p:spPr>
        <p:txBody>
          <a:bodyPr spcFirstLastPara="1" wrap="square" lIns="50800" tIns="50800" rIns="50800" bIns="50800" anchor="b" anchorCtr="0">
            <a:normAutofit/>
          </a:bodyPr>
          <a:lstStyle>
            <a:lvl1pPr lvl="0" algn="ctr">
              <a:lnSpc>
                <a:spcPct val="80000"/>
              </a:lnSpc>
              <a:spcBef>
                <a:spcPts val="0"/>
              </a:spcBef>
              <a:spcAft>
                <a:spcPts val="0"/>
              </a:spcAft>
              <a:buClr>
                <a:srgbClr val="000000"/>
              </a:buClr>
              <a:buSzPts val="1800"/>
              <a:buNone/>
              <a:defRPr/>
            </a:lvl1pPr>
            <a:lvl2pPr lvl="1" algn="ctr">
              <a:lnSpc>
                <a:spcPct val="80000"/>
              </a:lnSpc>
              <a:spcBef>
                <a:spcPts val="0"/>
              </a:spcBef>
              <a:spcAft>
                <a:spcPts val="0"/>
              </a:spcAft>
              <a:buClr>
                <a:srgbClr val="000000"/>
              </a:buClr>
              <a:buSzPts val="1800"/>
              <a:buNone/>
              <a:defRPr/>
            </a:lvl2pPr>
            <a:lvl3pPr lvl="2" algn="ctr">
              <a:lnSpc>
                <a:spcPct val="80000"/>
              </a:lnSpc>
              <a:spcBef>
                <a:spcPts val="0"/>
              </a:spcBef>
              <a:spcAft>
                <a:spcPts val="0"/>
              </a:spcAft>
              <a:buClr>
                <a:srgbClr val="000000"/>
              </a:buClr>
              <a:buSzPts val="1800"/>
              <a:buNone/>
              <a:defRPr/>
            </a:lvl3pPr>
            <a:lvl4pPr lvl="3" algn="ctr">
              <a:lnSpc>
                <a:spcPct val="80000"/>
              </a:lnSpc>
              <a:spcBef>
                <a:spcPts val="0"/>
              </a:spcBef>
              <a:spcAft>
                <a:spcPts val="0"/>
              </a:spcAft>
              <a:buClr>
                <a:srgbClr val="000000"/>
              </a:buClr>
              <a:buSzPts val="1800"/>
              <a:buNone/>
              <a:defRPr/>
            </a:lvl4pPr>
            <a:lvl5pPr lvl="4" algn="ctr">
              <a:lnSpc>
                <a:spcPct val="80000"/>
              </a:lnSpc>
              <a:spcBef>
                <a:spcPts val="0"/>
              </a:spcBef>
              <a:spcAft>
                <a:spcPts val="0"/>
              </a:spcAft>
              <a:buClr>
                <a:srgbClr val="000000"/>
              </a:buClr>
              <a:buSzPts val="1800"/>
              <a:buNone/>
              <a:defRPr/>
            </a:lvl5pPr>
            <a:lvl6pPr lvl="5" algn="ctr">
              <a:lnSpc>
                <a:spcPct val="80000"/>
              </a:lnSpc>
              <a:spcBef>
                <a:spcPts val="0"/>
              </a:spcBef>
              <a:spcAft>
                <a:spcPts val="0"/>
              </a:spcAft>
              <a:buClr>
                <a:srgbClr val="000000"/>
              </a:buClr>
              <a:buSzPts val="1800"/>
              <a:buNone/>
              <a:defRPr/>
            </a:lvl6pPr>
            <a:lvl7pPr lvl="6" algn="ctr">
              <a:lnSpc>
                <a:spcPct val="80000"/>
              </a:lnSpc>
              <a:spcBef>
                <a:spcPts val="0"/>
              </a:spcBef>
              <a:spcAft>
                <a:spcPts val="0"/>
              </a:spcAft>
              <a:buClr>
                <a:srgbClr val="000000"/>
              </a:buClr>
              <a:buSzPts val="1800"/>
              <a:buNone/>
              <a:defRPr/>
            </a:lvl7pPr>
            <a:lvl8pPr lvl="7" algn="ctr">
              <a:lnSpc>
                <a:spcPct val="80000"/>
              </a:lnSpc>
              <a:spcBef>
                <a:spcPts val="0"/>
              </a:spcBef>
              <a:spcAft>
                <a:spcPts val="0"/>
              </a:spcAft>
              <a:buClr>
                <a:srgbClr val="000000"/>
              </a:buClr>
              <a:buSzPts val="1800"/>
              <a:buNone/>
              <a:defRPr/>
            </a:lvl8pPr>
            <a:lvl9pPr lvl="8" algn="ctr">
              <a:lnSpc>
                <a:spcPct val="80000"/>
              </a:lnSpc>
              <a:spcBef>
                <a:spcPts val="0"/>
              </a:spcBef>
              <a:spcAft>
                <a:spcPts val="0"/>
              </a:spcAft>
              <a:buClr>
                <a:srgbClr val="000000"/>
              </a:buClr>
              <a:buSzPts val="1800"/>
              <a:buNone/>
              <a:defRPr/>
            </a:lvl9pPr>
          </a:lstStyle>
          <a:p>
            <a:endParaRPr/>
          </a:p>
        </p:txBody>
      </p:sp>
      <p:sp>
        <p:nvSpPr>
          <p:cNvPr id="19" name="Google Shape;19;p96"/>
          <p:cNvSpPr txBox="1">
            <a:spLocks noGrp="1"/>
          </p:cNvSpPr>
          <p:nvPr>
            <p:ph type="body" idx="1"/>
          </p:nvPr>
        </p:nvSpPr>
        <p:spPr>
          <a:xfrm>
            <a:off x="1270000" y="2133600"/>
            <a:ext cx="21844000" cy="10160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Arial"/>
              <a:buNone/>
              <a:defRPr sz="5400">
                <a:latin typeface="Arial"/>
                <a:ea typeface="Arial"/>
                <a:cs typeface="Arial"/>
                <a:sym typeface="Arial"/>
              </a:defRPr>
            </a:lvl1pPr>
            <a:lvl2pPr marL="914400" lvl="1" indent="-342900" algn="l">
              <a:lnSpc>
                <a:spcPct val="100000"/>
              </a:lnSpc>
              <a:spcBef>
                <a:spcPts val="2400"/>
              </a:spcBef>
              <a:spcAft>
                <a:spcPts val="0"/>
              </a:spcAft>
              <a:buSzPts val="1800"/>
              <a:buChar char="•"/>
              <a:defRPr/>
            </a:lvl2pPr>
            <a:lvl3pPr marL="1371600" lvl="2" indent="-342900" algn="l">
              <a:lnSpc>
                <a:spcPct val="100000"/>
              </a:lnSpc>
              <a:spcBef>
                <a:spcPts val="2400"/>
              </a:spcBef>
              <a:spcAft>
                <a:spcPts val="0"/>
              </a:spcAft>
              <a:buSzPts val="1800"/>
              <a:buChar char="•"/>
              <a:defRPr/>
            </a:lvl3pPr>
            <a:lvl4pPr marL="1828800" lvl="3" indent="-342900" algn="l">
              <a:lnSpc>
                <a:spcPct val="100000"/>
              </a:lnSpc>
              <a:spcBef>
                <a:spcPts val="2400"/>
              </a:spcBef>
              <a:spcAft>
                <a:spcPts val="0"/>
              </a:spcAft>
              <a:buSzPts val="1800"/>
              <a:buChar char="•"/>
              <a:defRPr/>
            </a:lvl4pPr>
            <a:lvl5pPr marL="2286000" lvl="4" indent="-342900" algn="l">
              <a:lnSpc>
                <a:spcPct val="100000"/>
              </a:lnSpc>
              <a:spcBef>
                <a:spcPts val="2400"/>
              </a:spcBef>
              <a:spcAft>
                <a:spcPts val="0"/>
              </a:spcAft>
              <a:buSzPts val="1800"/>
              <a:buChar char="•"/>
              <a:defRPr/>
            </a:lvl5pPr>
            <a:lvl6pPr marL="2743200" lvl="5" indent="-342900" algn="l">
              <a:lnSpc>
                <a:spcPct val="100000"/>
              </a:lnSpc>
              <a:spcBef>
                <a:spcPts val="2400"/>
              </a:spcBef>
              <a:spcAft>
                <a:spcPts val="0"/>
              </a:spcAft>
              <a:buSzPts val="1800"/>
              <a:buChar char="•"/>
              <a:defRPr/>
            </a:lvl6pPr>
            <a:lvl7pPr marL="3200400" lvl="6" indent="-342900" algn="l">
              <a:lnSpc>
                <a:spcPct val="100000"/>
              </a:lnSpc>
              <a:spcBef>
                <a:spcPts val="2400"/>
              </a:spcBef>
              <a:spcAft>
                <a:spcPts val="0"/>
              </a:spcAft>
              <a:buSzPts val="1800"/>
              <a:buChar char="•"/>
              <a:defRPr/>
            </a:lvl7pPr>
            <a:lvl8pPr marL="3657600" lvl="7" indent="-342900" algn="l">
              <a:lnSpc>
                <a:spcPct val="100000"/>
              </a:lnSpc>
              <a:spcBef>
                <a:spcPts val="2400"/>
              </a:spcBef>
              <a:spcAft>
                <a:spcPts val="0"/>
              </a:spcAft>
              <a:buSzPts val="1800"/>
              <a:buChar char="•"/>
              <a:defRPr/>
            </a:lvl8pPr>
            <a:lvl9pPr marL="4114800" lvl="8" indent="-342900" algn="l">
              <a:lnSpc>
                <a:spcPct val="100000"/>
              </a:lnSpc>
              <a:spcBef>
                <a:spcPts val="2400"/>
              </a:spcBef>
              <a:spcAft>
                <a:spcPts val="0"/>
              </a:spcAft>
              <a:buSzPts val="1800"/>
              <a:buChar char="•"/>
              <a:defRPr/>
            </a:lvl9pPr>
          </a:lstStyle>
          <a:p>
            <a:endParaRPr/>
          </a:p>
        </p:txBody>
      </p:sp>
      <p:sp>
        <p:nvSpPr>
          <p:cNvPr id="20" name="Google Shape;20;p96"/>
          <p:cNvSpPr txBox="1">
            <a:spLocks noGrp="1"/>
          </p:cNvSpPr>
          <p:nvPr>
            <p:ph type="body" idx="2"/>
          </p:nvPr>
        </p:nvSpPr>
        <p:spPr>
          <a:xfrm>
            <a:off x="1270000" y="4267200"/>
            <a:ext cx="21844000" cy="8432800"/>
          </a:xfrm>
          <a:prstGeom prst="rect">
            <a:avLst/>
          </a:prstGeom>
          <a:noFill/>
          <a:ln>
            <a:noFill/>
          </a:ln>
        </p:spPr>
        <p:txBody>
          <a:bodyPr spcFirstLastPara="1" wrap="square" lIns="50800" tIns="50800" rIns="50800" bIns="50800" anchor="t" anchorCtr="0">
            <a:normAutofit/>
          </a:bodyPr>
          <a:lstStyle>
            <a:lvl1pPr marL="457200" lvl="0" indent="-342900" algn="l">
              <a:lnSpc>
                <a:spcPct val="100000"/>
              </a:lnSpc>
              <a:spcBef>
                <a:spcPts val="2400"/>
              </a:spcBef>
              <a:spcAft>
                <a:spcPts val="0"/>
              </a:spcAft>
              <a:buSzPts val="1800"/>
              <a:buChar char="•"/>
              <a:defRPr/>
            </a:lvl1pPr>
            <a:lvl2pPr marL="914400" lvl="1" indent="-342900" algn="l">
              <a:lnSpc>
                <a:spcPct val="100000"/>
              </a:lnSpc>
              <a:spcBef>
                <a:spcPts val="2400"/>
              </a:spcBef>
              <a:spcAft>
                <a:spcPts val="0"/>
              </a:spcAft>
              <a:buSzPts val="1800"/>
              <a:buChar char="•"/>
              <a:defRPr/>
            </a:lvl2pPr>
            <a:lvl3pPr marL="1371600" lvl="2" indent="-342900" algn="l">
              <a:lnSpc>
                <a:spcPct val="100000"/>
              </a:lnSpc>
              <a:spcBef>
                <a:spcPts val="2400"/>
              </a:spcBef>
              <a:spcAft>
                <a:spcPts val="0"/>
              </a:spcAft>
              <a:buSzPts val="1800"/>
              <a:buChar char="•"/>
              <a:defRPr/>
            </a:lvl3pPr>
            <a:lvl4pPr marL="1828800" lvl="3" indent="-342900" algn="l">
              <a:lnSpc>
                <a:spcPct val="100000"/>
              </a:lnSpc>
              <a:spcBef>
                <a:spcPts val="2400"/>
              </a:spcBef>
              <a:spcAft>
                <a:spcPts val="0"/>
              </a:spcAft>
              <a:buSzPts val="1800"/>
              <a:buChar char="•"/>
              <a:defRPr/>
            </a:lvl4pPr>
            <a:lvl5pPr marL="2286000" lvl="4" indent="-342900" algn="l">
              <a:lnSpc>
                <a:spcPct val="100000"/>
              </a:lnSpc>
              <a:spcBef>
                <a:spcPts val="2400"/>
              </a:spcBef>
              <a:spcAft>
                <a:spcPts val="0"/>
              </a:spcAft>
              <a:buSzPts val="1800"/>
              <a:buChar char="•"/>
              <a:defRPr/>
            </a:lvl5pPr>
            <a:lvl6pPr marL="2743200" lvl="5" indent="-342900" algn="l">
              <a:lnSpc>
                <a:spcPct val="100000"/>
              </a:lnSpc>
              <a:spcBef>
                <a:spcPts val="2400"/>
              </a:spcBef>
              <a:spcAft>
                <a:spcPts val="0"/>
              </a:spcAft>
              <a:buSzPts val="1800"/>
              <a:buChar char="•"/>
              <a:defRPr/>
            </a:lvl6pPr>
            <a:lvl7pPr marL="3200400" lvl="6" indent="-342900" algn="l">
              <a:lnSpc>
                <a:spcPct val="100000"/>
              </a:lnSpc>
              <a:spcBef>
                <a:spcPts val="2400"/>
              </a:spcBef>
              <a:spcAft>
                <a:spcPts val="0"/>
              </a:spcAft>
              <a:buSzPts val="1800"/>
              <a:buChar char="•"/>
              <a:defRPr/>
            </a:lvl7pPr>
            <a:lvl8pPr marL="3657600" lvl="7" indent="-342900" algn="l">
              <a:lnSpc>
                <a:spcPct val="100000"/>
              </a:lnSpc>
              <a:spcBef>
                <a:spcPts val="2400"/>
              </a:spcBef>
              <a:spcAft>
                <a:spcPts val="0"/>
              </a:spcAft>
              <a:buSzPts val="1800"/>
              <a:buChar char="•"/>
              <a:defRPr/>
            </a:lvl8pPr>
            <a:lvl9pPr marL="4114800" lvl="8" indent="-342900" algn="l">
              <a:lnSpc>
                <a:spcPct val="100000"/>
              </a:lnSpc>
              <a:spcBef>
                <a:spcPts val="2400"/>
              </a:spcBef>
              <a:spcAft>
                <a:spcPts val="0"/>
              </a:spcAft>
              <a:buSzPts val="1800"/>
              <a:buChar char="•"/>
              <a:defRPr/>
            </a:lvl9pPr>
          </a:lstStyle>
          <a:p>
            <a:endParaRPr/>
          </a:p>
        </p:txBody>
      </p:sp>
      <p:sp>
        <p:nvSpPr>
          <p:cNvPr id="21" name="Google Shape;21;p96"/>
          <p:cNvSpPr txBox="1">
            <a:spLocks noGrp="1"/>
          </p:cNvSpPr>
          <p:nvPr>
            <p:ph type="sldNum" idx="12"/>
          </p:nvPr>
        </p:nvSpPr>
        <p:spPr>
          <a:xfrm>
            <a:off x="11977623" y="13081000"/>
            <a:ext cx="416053" cy="467107"/>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2200"/>
              <a:buFont typeface="Arial"/>
              <a:buNone/>
              <a:defRPr sz="2200"/>
            </a:lvl1pPr>
            <a:lvl2pPr marL="0" lvl="1" indent="0" algn="ctr">
              <a:lnSpc>
                <a:spcPct val="100000"/>
              </a:lnSpc>
              <a:spcBef>
                <a:spcPts val="0"/>
              </a:spcBef>
              <a:spcAft>
                <a:spcPts val="0"/>
              </a:spcAft>
              <a:buClr>
                <a:srgbClr val="000000"/>
              </a:buClr>
              <a:buSzPts val="2200"/>
              <a:buFont typeface="Arial"/>
              <a:buNone/>
              <a:defRPr sz="2200"/>
            </a:lvl2pPr>
            <a:lvl3pPr marL="0" lvl="2" indent="0" algn="ctr">
              <a:lnSpc>
                <a:spcPct val="100000"/>
              </a:lnSpc>
              <a:spcBef>
                <a:spcPts val="0"/>
              </a:spcBef>
              <a:spcAft>
                <a:spcPts val="0"/>
              </a:spcAft>
              <a:buClr>
                <a:srgbClr val="000000"/>
              </a:buClr>
              <a:buSzPts val="2200"/>
              <a:buFont typeface="Arial"/>
              <a:buNone/>
              <a:defRPr sz="2200"/>
            </a:lvl3pPr>
            <a:lvl4pPr marL="0" lvl="3" indent="0" algn="ctr">
              <a:lnSpc>
                <a:spcPct val="100000"/>
              </a:lnSpc>
              <a:spcBef>
                <a:spcPts val="0"/>
              </a:spcBef>
              <a:spcAft>
                <a:spcPts val="0"/>
              </a:spcAft>
              <a:buClr>
                <a:srgbClr val="000000"/>
              </a:buClr>
              <a:buSzPts val="2200"/>
              <a:buFont typeface="Arial"/>
              <a:buNone/>
              <a:defRPr sz="2200"/>
            </a:lvl4pPr>
            <a:lvl5pPr marL="0" lvl="4" indent="0" algn="ctr">
              <a:lnSpc>
                <a:spcPct val="100000"/>
              </a:lnSpc>
              <a:spcBef>
                <a:spcPts val="0"/>
              </a:spcBef>
              <a:spcAft>
                <a:spcPts val="0"/>
              </a:spcAft>
              <a:buClr>
                <a:srgbClr val="000000"/>
              </a:buClr>
              <a:buSzPts val="2200"/>
              <a:buFont typeface="Arial"/>
              <a:buNone/>
              <a:defRPr sz="2200"/>
            </a:lvl5pPr>
            <a:lvl6pPr marL="0" lvl="5" indent="0" algn="ctr">
              <a:lnSpc>
                <a:spcPct val="100000"/>
              </a:lnSpc>
              <a:spcBef>
                <a:spcPts val="0"/>
              </a:spcBef>
              <a:spcAft>
                <a:spcPts val="0"/>
              </a:spcAft>
              <a:buClr>
                <a:srgbClr val="000000"/>
              </a:buClr>
              <a:buSzPts val="2200"/>
              <a:buFont typeface="Arial"/>
              <a:buNone/>
              <a:defRPr sz="2200"/>
            </a:lvl6pPr>
            <a:lvl7pPr marL="0" lvl="6" indent="0" algn="ctr">
              <a:lnSpc>
                <a:spcPct val="100000"/>
              </a:lnSpc>
              <a:spcBef>
                <a:spcPts val="0"/>
              </a:spcBef>
              <a:spcAft>
                <a:spcPts val="0"/>
              </a:spcAft>
              <a:buClr>
                <a:srgbClr val="000000"/>
              </a:buClr>
              <a:buSzPts val="2200"/>
              <a:buFont typeface="Arial"/>
              <a:buNone/>
              <a:defRPr sz="2200"/>
            </a:lvl7pPr>
            <a:lvl8pPr marL="0" lvl="7" indent="0" algn="ctr">
              <a:lnSpc>
                <a:spcPct val="100000"/>
              </a:lnSpc>
              <a:spcBef>
                <a:spcPts val="0"/>
              </a:spcBef>
              <a:spcAft>
                <a:spcPts val="0"/>
              </a:spcAft>
              <a:buClr>
                <a:srgbClr val="000000"/>
              </a:buClr>
              <a:buSzPts val="2200"/>
              <a:buFont typeface="Arial"/>
              <a:buNone/>
              <a:defRPr sz="2200"/>
            </a:lvl8pPr>
            <a:lvl9pPr marL="0" lvl="8" indent="0" algn="ctr">
              <a:lnSpc>
                <a:spcPct val="100000"/>
              </a:lnSpc>
              <a:spcBef>
                <a:spcPts val="0"/>
              </a:spcBef>
              <a:spcAft>
                <a:spcPts val="0"/>
              </a:spcAft>
              <a:buClr>
                <a:srgbClr val="000000"/>
              </a:buClr>
              <a:buSzPts val="2200"/>
              <a:buFont typeface="Arial"/>
              <a:buNone/>
              <a:defRPr sz="22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97"/>
          <p:cNvSpPr txBox="1">
            <a:spLocks noGrp="1"/>
          </p:cNvSpPr>
          <p:nvPr>
            <p:ph type="sldNum" idx="12"/>
          </p:nvPr>
        </p:nvSpPr>
        <p:spPr>
          <a:xfrm>
            <a:off x="11977623" y="13081000"/>
            <a:ext cx="416053" cy="467107"/>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2200"/>
              <a:buFont typeface="Arial"/>
              <a:buNone/>
              <a:defRPr sz="2200"/>
            </a:lvl1pPr>
            <a:lvl2pPr marL="0" lvl="1" indent="0" algn="ctr">
              <a:lnSpc>
                <a:spcPct val="100000"/>
              </a:lnSpc>
              <a:spcBef>
                <a:spcPts val="0"/>
              </a:spcBef>
              <a:spcAft>
                <a:spcPts val="0"/>
              </a:spcAft>
              <a:buClr>
                <a:srgbClr val="000000"/>
              </a:buClr>
              <a:buSzPts val="2200"/>
              <a:buFont typeface="Arial"/>
              <a:buNone/>
              <a:defRPr sz="2200"/>
            </a:lvl2pPr>
            <a:lvl3pPr marL="0" lvl="2" indent="0" algn="ctr">
              <a:lnSpc>
                <a:spcPct val="100000"/>
              </a:lnSpc>
              <a:spcBef>
                <a:spcPts val="0"/>
              </a:spcBef>
              <a:spcAft>
                <a:spcPts val="0"/>
              </a:spcAft>
              <a:buClr>
                <a:srgbClr val="000000"/>
              </a:buClr>
              <a:buSzPts val="2200"/>
              <a:buFont typeface="Arial"/>
              <a:buNone/>
              <a:defRPr sz="2200"/>
            </a:lvl3pPr>
            <a:lvl4pPr marL="0" lvl="3" indent="0" algn="ctr">
              <a:lnSpc>
                <a:spcPct val="100000"/>
              </a:lnSpc>
              <a:spcBef>
                <a:spcPts val="0"/>
              </a:spcBef>
              <a:spcAft>
                <a:spcPts val="0"/>
              </a:spcAft>
              <a:buClr>
                <a:srgbClr val="000000"/>
              </a:buClr>
              <a:buSzPts val="2200"/>
              <a:buFont typeface="Arial"/>
              <a:buNone/>
              <a:defRPr sz="2200"/>
            </a:lvl4pPr>
            <a:lvl5pPr marL="0" lvl="4" indent="0" algn="ctr">
              <a:lnSpc>
                <a:spcPct val="100000"/>
              </a:lnSpc>
              <a:spcBef>
                <a:spcPts val="0"/>
              </a:spcBef>
              <a:spcAft>
                <a:spcPts val="0"/>
              </a:spcAft>
              <a:buClr>
                <a:srgbClr val="000000"/>
              </a:buClr>
              <a:buSzPts val="2200"/>
              <a:buFont typeface="Arial"/>
              <a:buNone/>
              <a:defRPr sz="2200"/>
            </a:lvl5pPr>
            <a:lvl6pPr marL="0" lvl="5" indent="0" algn="ctr">
              <a:lnSpc>
                <a:spcPct val="100000"/>
              </a:lnSpc>
              <a:spcBef>
                <a:spcPts val="0"/>
              </a:spcBef>
              <a:spcAft>
                <a:spcPts val="0"/>
              </a:spcAft>
              <a:buClr>
                <a:srgbClr val="000000"/>
              </a:buClr>
              <a:buSzPts val="2200"/>
              <a:buFont typeface="Arial"/>
              <a:buNone/>
              <a:defRPr sz="2200"/>
            </a:lvl6pPr>
            <a:lvl7pPr marL="0" lvl="6" indent="0" algn="ctr">
              <a:lnSpc>
                <a:spcPct val="100000"/>
              </a:lnSpc>
              <a:spcBef>
                <a:spcPts val="0"/>
              </a:spcBef>
              <a:spcAft>
                <a:spcPts val="0"/>
              </a:spcAft>
              <a:buClr>
                <a:srgbClr val="000000"/>
              </a:buClr>
              <a:buSzPts val="2200"/>
              <a:buFont typeface="Arial"/>
              <a:buNone/>
              <a:defRPr sz="2200"/>
            </a:lvl7pPr>
            <a:lvl8pPr marL="0" lvl="7" indent="0" algn="ctr">
              <a:lnSpc>
                <a:spcPct val="100000"/>
              </a:lnSpc>
              <a:spcBef>
                <a:spcPts val="0"/>
              </a:spcBef>
              <a:spcAft>
                <a:spcPts val="0"/>
              </a:spcAft>
              <a:buClr>
                <a:srgbClr val="000000"/>
              </a:buClr>
              <a:buSzPts val="2200"/>
              <a:buFont typeface="Arial"/>
              <a:buNone/>
              <a:defRPr sz="2200"/>
            </a:lvl8pPr>
            <a:lvl9pPr marL="0" lvl="8" indent="0" algn="ctr">
              <a:lnSpc>
                <a:spcPct val="100000"/>
              </a:lnSpc>
              <a:spcBef>
                <a:spcPts val="0"/>
              </a:spcBef>
              <a:spcAft>
                <a:spcPts val="0"/>
              </a:spcAft>
              <a:buClr>
                <a:srgbClr val="000000"/>
              </a:buClr>
              <a:buSzPts val="2200"/>
              <a:buFont typeface="Arial"/>
              <a:buNone/>
              <a:defRPr sz="22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24"/>
        <p:cNvGrpSpPr/>
        <p:nvPr/>
      </p:nvGrpSpPr>
      <p:grpSpPr>
        <a:xfrm>
          <a:off x="0" y="0"/>
          <a:ext cx="0" cy="0"/>
          <a:chOff x="0" y="0"/>
          <a:chExt cx="0" cy="0"/>
        </a:xfrm>
      </p:grpSpPr>
      <p:sp>
        <p:nvSpPr>
          <p:cNvPr id="25" name="Google Shape;25;p98"/>
          <p:cNvSpPr>
            <a:spLocks noGrp="1"/>
          </p:cNvSpPr>
          <p:nvPr>
            <p:ph type="pic" idx="2"/>
          </p:nvPr>
        </p:nvSpPr>
        <p:spPr>
          <a:xfrm>
            <a:off x="0" y="-1270000"/>
            <a:ext cx="24384000" cy="16256001"/>
          </a:xfrm>
          <a:prstGeom prst="rect">
            <a:avLst/>
          </a:prstGeom>
          <a:noFill/>
          <a:ln>
            <a:noFill/>
          </a:ln>
        </p:spPr>
      </p:sp>
      <p:sp>
        <p:nvSpPr>
          <p:cNvPr id="26" name="Google Shape;26;p98"/>
          <p:cNvSpPr txBox="1">
            <a:spLocks noGrp="1"/>
          </p:cNvSpPr>
          <p:nvPr>
            <p:ph type="body" idx="1"/>
          </p:nvPr>
        </p:nvSpPr>
        <p:spPr>
          <a:xfrm>
            <a:off x="1270000" y="12166600"/>
            <a:ext cx="21844000" cy="694055"/>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FFFFFF"/>
              </a:buClr>
              <a:buSzPts val="3500"/>
              <a:buFont typeface="Arial"/>
              <a:buNone/>
              <a:defRPr sz="3500">
                <a:solidFill>
                  <a:srgbClr val="FFFFFF"/>
                </a:solidFill>
                <a:latin typeface="Arial"/>
                <a:ea typeface="Arial"/>
                <a:cs typeface="Arial"/>
                <a:sym typeface="Arial"/>
              </a:defRPr>
            </a:lvl1pPr>
            <a:lvl2pPr marL="914400" lvl="1" indent="-342900" algn="l">
              <a:lnSpc>
                <a:spcPct val="100000"/>
              </a:lnSpc>
              <a:spcBef>
                <a:spcPts val="2400"/>
              </a:spcBef>
              <a:spcAft>
                <a:spcPts val="0"/>
              </a:spcAft>
              <a:buSzPts val="1800"/>
              <a:buChar char="•"/>
              <a:defRPr/>
            </a:lvl2pPr>
            <a:lvl3pPr marL="1371600" lvl="2" indent="-342900" algn="l">
              <a:lnSpc>
                <a:spcPct val="100000"/>
              </a:lnSpc>
              <a:spcBef>
                <a:spcPts val="2400"/>
              </a:spcBef>
              <a:spcAft>
                <a:spcPts val="0"/>
              </a:spcAft>
              <a:buSzPts val="1800"/>
              <a:buChar char="•"/>
              <a:defRPr/>
            </a:lvl3pPr>
            <a:lvl4pPr marL="1828800" lvl="3" indent="-342900" algn="l">
              <a:lnSpc>
                <a:spcPct val="100000"/>
              </a:lnSpc>
              <a:spcBef>
                <a:spcPts val="2400"/>
              </a:spcBef>
              <a:spcAft>
                <a:spcPts val="0"/>
              </a:spcAft>
              <a:buSzPts val="1800"/>
              <a:buChar char="•"/>
              <a:defRPr/>
            </a:lvl4pPr>
            <a:lvl5pPr marL="2286000" lvl="4" indent="-342900" algn="l">
              <a:lnSpc>
                <a:spcPct val="100000"/>
              </a:lnSpc>
              <a:spcBef>
                <a:spcPts val="2400"/>
              </a:spcBef>
              <a:spcAft>
                <a:spcPts val="0"/>
              </a:spcAft>
              <a:buSzPts val="1800"/>
              <a:buChar char="•"/>
              <a:defRPr/>
            </a:lvl5pPr>
            <a:lvl6pPr marL="2743200" lvl="5" indent="-342900" algn="l">
              <a:lnSpc>
                <a:spcPct val="100000"/>
              </a:lnSpc>
              <a:spcBef>
                <a:spcPts val="2400"/>
              </a:spcBef>
              <a:spcAft>
                <a:spcPts val="0"/>
              </a:spcAft>
              <a:buSzPts val="1800"/>
              <a:buChar char="•"/>
              <a:defRPr/>
            </a:lvl6pPr>
            <a:lvl7pPr marL="3200400" lvl="6" indent="-342900" algn="l">
              <a:lnSpc>
                <a:spcPct val="100000"/>
              </a:lnSpc>
              <a:spcBef>
                <a:spcPts val="2400"/>
              </a:spcBef>
              <a:spcAft>
                <a:spcPts val="0"/>
              </a:spcAft>
              <a:buSzPts val="1800"/>
              <a:buChar char="•"/>
              <a:defRPr/>
            </a:lvl7pPr>
            <a:lvl8pPr marL="3657600" lvl="7" indent="-342900" algn="l">
              <a:lnSpc>
                <a:spcPct val="100000"/>
              </a:lnSpc>
              <a:spcBef>
                <a:spcPts val="2400"/>
              </a:spcBef>
              <a:spcAft>
                <a:spcPts val="0"/>
              </a:spcAft>
              <a:buSzPts val="1800"/>
              <a:buChar char="•"/>
              <a:defRPr/>
            </a:lvl8pPr>
            <a:lvl9pPr marL="4114800" lvl="8" indent="-342900" algn="l">
              <a:lnSpc>
                <a:spcPct val="100000"/>
              </a:lnSpc>
              <a:spcBef>
                <a:spcPts val="2400"/>
              </a:spcBef>
              <a:spcAft>
                <a:spcPts val="0"/>
              </a:spcAft>
              <a:buSzPts val="1800"/>
              <a:buChar char="•"/>
              <a:defRPr/>
            </a:lvl9pPr>
          </a:lstStyle>
          <a:p>
            <a:endParaRPr/>
          </a:p>
        </p:txBody>
      </p:sp>
      <p:sp>
        <p:nvSpPr>
          <p:cNvPr id="27" name="Google Shape;27;p98"/>
          <p:cNvSpPr txBox="1">
            <a:spLocks noGrp="1"/>
          </p:cNvSpPr>
          <p:nvPr>
            <p:ph type="title"/>
          </p:nvPr>
        </p:nvSpPr>
        <p:spPr>
          <a:xfrm>
            <a:off x="1270000" y="3289300"/>
            <a:ext cx="21844000" cy="3873500"/>
          </a:xfrm>
          <a:prstGeom prst="rect">
            <a:avLst/>
          </a:prstGeom>
          <a:noFill/>
          <a:ln>
            <a:noFill/>
          </a:ln>
        </p:spPr>
        <p:txBody>
          <a:bodyPr spcFirstLastPara="1" wrap="square" lIns="50800" tIns="50800" rIns="50800" bIns="50800" anchor="b" anchorCtr="0">
            <a:normAutofit/>
          </a:bodyPr>
          <a:lstStyle>
            <a:lvl1pPr lvl="0" algn="ctr">
              <a:lnSpc>
                <a:spcPct val="90000"/>
              </a:lnSpc>
              <a:spcBef>
                <a:spcPts val="0"/>
              </a:spcBef>
              <a:spcAft>
                <a:spcPts val="0"/>
              </a:spcAft>
              <a:buClr>
                <a:srgbClr val="FFFFFF"/>
              </a:buClr>
              <a:buSzPts val="11600"/>
              <a:buFont typeface="Arial"/>
              <a:buNone/>
              <a:defRPr sz="11600">
                <a:solidFill>
                  <a:srgbClr val="FFFFFF"/>
                </a:solidFill>
              </a:defRPr>
            </a:lvl1pPr>
            <a:lvl2pPr lvl="1" algn="ctr">
              <a:lnSpc>
                <a:spcPct val="80000"/>
              </a:lnSpc>
              <a:spcBef>
                <a:spcPts val="0"/>
              </a:spcBef>
              <a:spcAft>
                <a:spcPts val="0"/>
              </a:spcAft>
              <a:buClr>
                <a:srgbClr val="000000"/>
              </a:buClr>
              <a:buSzPts val="1800"/>
              <a:buNone/>
              <a:defRPr/>
            </a:lvl2pPr>
            <a:lvl3pPr lvl="2" algn="ctr">
              <a:lnSpc>
                <a:spcPct val="80000"/>
              </a:lnSpc>
              <a:spcBef>
                <a:spcPts val="0"/>
              </a:spcBef>
              <a:spcAft>
                <a:spcPts val="0"/>
              </a:spcAft>
              <a:buClr>
                <a:srgbClr val="000000"/>
              </a:buClr>
              <a:buSzPts val="1800"/>
              <a:buNone/>
              <a:defRPr/>
            </a:lvl3pPr>
            <a:lvl4pPr lvl="3" algn="ctr">
              <a:lnSpc>
                <a:spcPct val="80000"/>
              </a:lnSpc>
              <a:spcBef>
                <a:spcPts val="0"/>
              </a:spcBef>
              <a:spcAft>
                <a:spcPts val="0"/>
              </a:spcAft>
              <a:buClr>
                <a:srgbClr val="000000"/>
              </a:buClr>
              <a:buSzPts val="1800"/>
              <a:buNone/>
              <a:defRPr/>
            </a:lvl4pPr>
            <a:lvl5pPr lvl="4" algn="ctr">
              <a:lnSpc>
                <a:spcPct val="80000"/>
              </a:lnSpc>
              <a:spcBef>
                <a:spcPts val="0"/>
              </a:spcBef>
              <a:spcAft>
                <a:spcPts val="0"/>
              </a:spcAft>
              <a:buClr>
                <a:srgbClr val="000000"/>
              </a:buClr>
              <a:buSzPts val="1800"/>
              <a:buNone/>
              <a:defRPr/>
            </a:lvl5pPr>
            <a:lvl6pPr lvl="5" algn="ctr">
              <a:lnSpc>
                <a:spcPct val="80000"/>
              </a:lnSpc>
              <a:spcBef>
                <a:spcPts val="0"/>
              </a:spcBef>
              <a:spcAft>
                <a:spcPts val="0"/>
              </a:spcAft>
              <a:buClr>
                <a:srgbClr val="000000"/>
              </a:buClr>
              <a:buSzPts val="1800"/>
              <a:buNone/>
              <a:defRPr/>
            </a:lvl6pPr>
            <a:lvl7pPr lvl="6" algn="ctr">
              <a:lnSpc>
                <a:spcPct val="80000"/>
              </a:lnSpc>
              <a:spcBef>
                <a:spcPts val="0"/>
              </a:spcBef>
              <a:spcAft>
                <a:spcPts val="0"/>
              </a:spcAft>
              <a:buClr>
                <a:srgbClr val="000000"/>
              </a:buClr>
              <a:buSzPts val="1800"/>
              <a:buNone/>
              <a:defRPr/>
            </a:lvl7pPr>
            <a:lvl8pPr lvl="7" algn="ctr">
              <a:lnSpc>
                <a:spcPct val="80000"/>
              </a:lnSpc>
              <a:spcBef>
                <a:spcPts val="0"/>
              </a:spcBef>
              <a:spcAft>
                <a:spcPts val="0"/>
              </a:spcAft>
              <a:buClr>
                <a:srgbClr val="000000"/>
              </a:buClr>
              <a:buSzPts val="1800"/>
              <a:buNone/>
              <a:defRPr/>
            </a:lvl8pPr>
            <a:lvl9pPr lvl="8" algn="ctr">
              <a:lnSpc>
                <a:spcPct val="80000"/>
              </a:lnSpc>
              <a:spcBef>
                <a:spcPts val="0"/>
              </a:spcBef>
              <a:spcAft>
                <a:spcPts val="0"/>
              </a:spcAft>
              <a:buClr>
                <a:srgbClr val="000000"/>
              </a:buClr>
              <a:buSzPts val="1800"/>
              <a:buNone/>
              <a:defRPr/>
            </a:lvl9pPr>
          </a:lstStyle>
          <a:p>
            <a:endParaRPr/>
          </a:p>
        </p:txBody>
      </p:sp>
      <p:sp>
        <p:nvSpPr>
          <p:cNvPr id="28" name="Google Shape;28;p98"/>
          <p:cNvSpPr txBox="1">
            <a:spLocks noGrp="1"/>
          </p:cNvSpPr>
          <p:nvPr>
            <p:ph type="body" idx="3"/>
          </p:nvPr>
        </p:nvSpPr>
        <p:spPr>
          <a:xfrm>
            <a:off x="1270000" y="6985000"/>
            <a:ext cx="21844000" cy="25146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FFFFFF"/>
              </a:buClr>
              <a:buSzPts val="6400"/>
              <a:buFont typeface="Arial"/>
              <a:buNone/>
              <a:defRPr sz="6400">
                <a:solidFill>
                  <a:srgbClr val="FFFFFF"/>
                </a:solidFill>
                <a:latin typeface="Arial"/>
                <a:ea typeface="Arial"/>
                <a:cs typeface="Arial"/>
                <a:sym typeface="Arial"/>
              </a:defRPr>
            </a:lvl1pPr>
            <a:lvl2pPr marL="914400" lvl="1" indent="-228600" algn="ctr">
              <a:lnSpc>
                <a:spcPct val="100000"/>
              </a:lnSpc>
              <a:spcBef>
                <a:spcPts val="0"/>
              </a:spcBef>
              <a:spcAft>
                <a:spcPts val="0"/>
              </a:spcAft>
              <a:buClr>
                <a:srgbClr val="FFFFFF"/>
              </a:buClr>
              <a:buSzPts val="6400"/>
              <a:buFont typeface="Arial"/>
              <a:buNone/>
              <a:defRPr sz="6400">
                <a:solidFill>
                  <a:srgbClr val="FFFFFF"/>
                </a:solidFill>
                <a:latin typeface="Arial"/>
                <a:ea typeface="Arial"/>
                <a:cs typeface="Arial"/>
                <a:sym typeface="Arial"/>
              </a:defRPr>
            </a:lvl2pPr>
            <a:lvl3pPr marL="1371600" lvl="2" indent="-228600" algn="ctr">
              <a:lnSpc>
                <a:spcPct val="100000"/>
              </a:lnSpc>
              <a:spcBef>
                <a:spcPts val="0"/>
              </a:spcBef>
              <a:spcAft>
                <a:spcPts val="0"/>
              </a:spcAft>
              <a:buClr>
                <a:srgbClr val="FFFFFF"/>
              </a:buClr>
              <a:buSzPts val="6400"/>
              <a:buFont typeface="Arial"/>
              <a:buNone/>
              <a:defRPr sz="6400">
                <a:solidFill>
                  <a:srgbClr val="FFFFFF"/>
                </a:solidFill>
                <a:latin typeface="Arial"/>
                <a:ea typeface="Arial"/>
                <a:cs typeface="Arial"/>
                <a:sym typeface="Arial"/>
              </a:defRPr>
            </a:lvl3pPr>
            <a:lvl4pPr marL="1828800" lvl="3" indent="-228600" algn="ctr">
              <a:lnSpc>
                <a:spcPct val="100000"/>
              </a:lnSpc>
              <a:spcBef>
                <a:spcPts val="0"/>
              </a:spcBef>
              <a:spcAft>
                <a:spcPts val="0"/>
              </a:spcAft>
              <a:buClr>
                <a:srgbClr val="FFFFFF"/>
              </a:buClr>
              <a:buSzPts val="6400"/>
              <a:buFont typeface="Arial"/>
              <a:buNone/>
              <a:defRPr sz="6400">
                <a:solidFill>
                  <a:srgbClr val="FFFFFF"/>
                </a:solidFill>
                <a:latin typeface="Arial"/>
                <a:ea typeface="Arial"/>
                <a:cs typeface="Arial"/>
                <a:sym typeface="Arial"/>
              </a:defRPr>
            </a:lvl4pPr>
            <a:lvl5pPr marL="2286000" lvl="4" indent="-228600" algn="ctr">
              <a:lnSpc>
                <a:spcPct val="100000"/>
              </a:lnSpc>
              <a:spcBef>
                <a:spcPts val="0"/>
              </a:spcBef>
              <a:spcAft>
                <a:spcPts val="0"/>
              </a:spcAft>
              <a:buClr>
                <a:srgbClr val="FFFFFF"/>
              </a:buClr>
              <a:buSzPts val="6400"/>
              <a:buFont typeface="Arial"/>
              <a:buNone/>
              <a:defRPr sz="6400">
                <a:solidFill>
                  <a:srgbClr val="FFFFFF"/>
                </a:solidFill>
                <a:latin typeface="Arial"/>
                <a:ea typeface="Arial"/>
                <a:cs typeface="Arial"/>
                <a:sym typeface="Arial"/>
              </a:defRPr>
            </a:lvl5pPr>
            <a:lvl6pPr marL="2743200" lvl="5" indent="-342900" algn="l">
              <a:lnSpc>
                <a:spcPct val="100000"/>
              </a:lnSpc>
              <a:spcBef>
                <a:spcPts val="2400"/>
              </a:spcBef>
              <a:spcAft>
                <a:spcPts val="0"/>
              </a:spcAft>
              <a:buSzPts val="1800"/>
              <a:buChar char="•"/>
              <a:defRPr/>
            </a:lvl6pPr>
            <a:lvl7pPr marL="3200400" lvl="6" indent="-342900" algn="l">
              <a:lnSpc>
                <a:spcPct val="100000"/>
              </a:lnSpc>
              <a:spcBef>
                <a:spcPts val="2400"/>
              </a:spcBef>
              <a:spcAft>
                <a:spcPts val="0"/>
              </a:spcAft>
              <a:buSzPts val="1800"/>
              <a:buChar char="•"/>
              <a:defRPr/>
            </a:lvl7pPr>
            <a:lvl8pPr marL="3657600" lvl="7" indent="-342900" algn="l">
              <a:lnSpc>
                <a:spcPct val="100000"/>
              </a:lnSpc>
              <a:spcBef>
                <a:spcPts val="2400"/>
              </a:spcBef>
              <a:spcAft>
                <a:spcPts val="0"/>
              </a:spcAft>
              <a:buSzPts val="1800"/>
              <a:buChar char="•"/>
              <a:defRPr/>
            </a:lvl8pPr>
            <a:lvl9pPr marL="4114800" lvl="8" indent="-342900" algn="l">
              <a:lnSpc>
                <a:spcPct val="100000"/>
              </a:lnSpc>
              <a:spcBef>
                <a:spcPts val="2400"/>
              </a:spcBef>
              <a:spcAft>
                <a:spcPts val="0"/>
              </a:spcAft>
              <a:buSzPts val="1800"/>
              <a:buChar char="•"/>
              <a:defRPr/>
            </a:lvl9pPr>
          </a:lstStyle>
          <a:p>
            <a:endParaRPr/>
          </a:p>
        </p:txBody>
      </p:sp>
      <p:sp>
        <p:nvSpPr>
          <p:cNvPr id="29" name="Google Shape;29;p98"/>
          <p:cNvSpPr txBox="1">
            <a:spLocks noGrp="1"/>
          </p:cNvSpPr>
          <p:nvPr>
            <p:ph type="sldNum" idx="12"/>
          </p:nvPr>
        </p:nvSpPr>
        <p:spPr>
          <a:xfrm>
            <a:off x="11977623" y="13081000"/>
            <a:ext cx="416053" cy="467107"/>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2200"/>
              <a:buFont typeface="Arial"/>
              <a:buNone/>
              <a:defRPr>
                <a:solidFill>
                  <a:srgbClr val="FFFFFF"/>
                </a:solidFill>
              </a:defRPr>
            </a:lvl1pPr>
            <a:lvl2pPr marL="0" marR="0" lvl="1" indent="0" algn="ctr">
              <a:lnSpc>
                <a:spcPct val="100000"/>
              </a:lnSpc>
              <a:spcBef>
                <a:spcPts val="0"/>
              </a:spcBef>
              <a:spcAft>
                <a:spcPts val="0"/>
              </a:spcAft>
              <a:buClr>
                <a:srgbClr val="FFFFFF"/>
              </a:buClr>
              <a:buSzPts val="2200"/>
              <a:buFont typeface="Arial"/>
              <a:buNone/>
              <a:defRPr>
                <a:solidFill>
                  <a:srgbClr val="FFFFFF"/>
                </a:solidFill>
              </a:defRPr>
            </a:lvl2pPr>
            <a:lvl3pPr marL="0" marR="0" lvl="2" indent="0" algn="ctr">
              <a:lnSpc>
                <a:spcPct val="100000"/>
              </a:lnSpc>
              <a:spcBef>
                <a:spcPts val="0"/>
              </a:spcBef>
              <a:spcAft>
                <a:spcPts val="0"/>
              </a:spcAft>
              <a:buClr>
                <a:srgbClr val="FFFFFF"/>
              </a:buClr>
              <a:buSzPts val="2200"/>
              <a:buFont typeface="Arial"/>
              <a:buNone/>
              <a:defRPr>
                <a:solidFill>
                  <a:srgbClr val="FFFFFF"/>
                </a:solidFill>
              </a:defRPr>
            </a:lvl3pPr>
            <a:lvl4pPr marL="0" marR="0" lvl="3" indent="0" algn="ctr">
              <a:lnSpc>
                <a:spcPct val="100000"/>
              </a:lnSpc>
              <a:spcBef>
                <a:spcPts val="0"/>
              </a:spcBef>
              <a:spcAft>
                <a:spcPts val="0"/>
              </a:spcAft>
              <a:buClr>
                <a:srgbClr val="FFFFFF"/>
              </a:buClr>
              <a:buSzPts val="2200"/>
              <a:buFont typeface="Arial"/>
              <a:buNone/>
              <a:defRPr>
                <a:solidFill>
                  <a:srgbClr val="FFFFFF"/>
                </a:solidFill>
              </a:defRPr>
            </a:lvl4pPr>
            <a:lvl5pPr marL="0" marR="0" lvl="4" indent="0" algn="ctr">
              <a:lnSpc>
                <a:spcPct val="100000"/>
              </a:lnSpc>
              <a:spcBef>
                <a:spcPts val="0"/>
              </a:spcBef>
              <a:spcAft>
                <a:spcPts val="0"/>
              </a:spcAft>
              <a:buClr>
                <a:srgbClr val="FFFFFF"/>
              </a:buClr>
              <a:buSzPts val="2200"/>
              <a:buFont typeface="Arial"/>
              <a:buNone/>
              <a:defRPr>
                <a:solidFill>
                  <a:srgbClr val="FFFFFF"/>
                </a:solidFill>
              </a:defRPr>
            </a:lvl5pPr>
            <a:lvl6pPr marL="0" marR="0" lvl="5" indent="0" algn="ctr">
              <a:lnSpc>
                <a:spcPct val="100000"/>
              </a:lnSpc>
              <a:spcBef>
                <a:spcPts val="0"/>
              </a:spcBef>
              <a:spcAft>
                <a:spcPts val="0"/>
              </a:spcAft>
              <a:buClr>
                <a:srgbClr val="FFFFFF"/>
              </a:buClr>
              <a:buSzPts val="2200"/>
              <a:buFont typeface="Arial"/>
              <a:buNone/>
              <a:defRPr>
                <a:solidFill>
                  <a:srgbClr val="FFFFFF"/>
                </a:solidFill>
              </a:defRPr>
            </a:lvl6pPr>
            <a:lvl7pPr marL="0" marR="0" lvl="6" indent="0" algn="ctr">
              <a:lnSpc>
                <a:spcPct val="100000"/>
              </a:lnSpc>
              <a:spcBef>
                <a:spcPts val="0"/>
              </a:spcBef>
              <a:spcAft>
                <a:spcPts val="0"/>
              </a:spcAft>
              <a:buClr>
                <a:srgbClr val="FFFFFF"/>
              </a:buClr>
              <a:buSzPts val="2200"/>
              <a:buFont typeface="Arial"/>
              <a:buNone/>
              <a:defRPr>
                <a:solidFill>
                  <a:srgbClr val="FFFFFF"/>
                </a:solidFill>
              </a:defRPr>
            </a:lvl7pPr>
            <a:lvl8pPr marL="0" marR="0" lvl="7" indent="0" algn="ctr">
              <a:lnSpc>
                <a:spcPct val="100000"/>
              </a:lnSpc>
              <a:spcBef>
                <a:spcPts val="0"/>
              </a:spcBef>
              <a:spcAft>
                <a:spcPts val="0"/>
              </a:spcAft>
              <a:buClr>
                <a:srgbClr val="FFFFFF"/>
              </a:buClr>
              <a:buSzPts val="2200"/>
              <a:buFont typeface="Arial"/>
              <a:buNone/>
              <a:defRPr>
                <a:solidFill>
                  <a:srgbClr val="FFFFFF"/>
                </a:solidFill>
              </a:defRPr>
            </a:lvl8pPr>
            <a:lvl9pPr marL="0" marR="0" lvl="8" indent="0" algn="ctr">
              <a:lnSpc>
                <a:spcPct val="100000"/>
              </a:lnSpc>
              <a:spcBef>
                <a:spcPts val="0"/>
              </a:spcBef>
              <a:spcAft>
                <a:spcPts val="0"/>
              </a:spcAft>
              <a:buClr>
                <a:srgbClr val="FFFFFF"/>
              </a:buClr>
              <a:buSzPts val="2200"/>
              <a:buFont typeface="Arial"/>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30"/>
        <p:cNvGrpSpPr/>
        <p:nvPr/>
      </p:nvGrpSpPr>
      <p:grpSpPr>
        <a:xfrm>
          <a:off x="0" y="0"/>
          <a:ext cx="0" cy="0"/>
          <a:chOff x="0" y="0"/>
          <a:chExt cx="0" cy="0"/>
        </a:xfrm>
      </p:grpSpPr>
      <p:sp>
        <p:nvSpPr>
          <p:cNvPr id="31" name="Google Shape;31;p99"/>
          <p:cNvSpPr>
            <a:spLocks noGrp="1"/>
          </p:cNvSpPr>
          <p:nvPr>
            <p:ph type="pic" idx="2"/>
          </p:nvPr>
        </p:nvSpPr>
        <p:spPr>
          <a:xfrm>
            <a:off x="7962900" y="-25400"/>
            <a:ext cx="20650200" cy="13766800"/>
          </a:xfrm>
          <a:prstGeom prst="rect">
            <a:avLst/>
          </a:prstGeom>
          <a:noFill/>
          <a:ln>
            <a:noFill/>
          </a:ln>
        </p:spPr>
      </p:sp>
      <p:sp>
        <p:nvSpPr>
          <p:cNvPr id="32" name="Google Shape;32;p99"/>
          <p:cNvSpPr txBox="1">
            <a:spLocks noGrp="1"/>
          </p:cNvSpPr>
          <p:nvPr>
            <p:ph type="title"/>
          </p:nvPr>
        </p:nvSpPr>
        <p:spPr>
          <a:xfrm>
            <a:off x="1270000" y="3885108"/>
            <a:ext cx="9652000" cy="3200203"/>
          </a:xfrm>
          <a:prstGeom prst="rect">
            <a:avLst/>
          </a:prstGeom>
          <a:noFill/>
          <a:ln>
            <a:noFill/>
          </a:ln>
        </p:spPr>
        <p:txBody>
          <a:bodyPr spcFirstLastPara="1" wrap="square" lIns="50800" tIns="50800" rIns="50800" bIns="50800" anchor="b" anchorCtr="0">
            <a:normAutofit/>
          </a:bodyPr>
          <a:lstStyle>
            <a:lvl1pPr lvl="0" algn="ctr">
              <a:lnSpc>
                <a:spcPct val="80000"/>
              </a:lnSpc>
              <a:spcBef>
                <a:spcPts val="0"/>
              </a:spcBef>
              <a:spcAft>
                <a:spcPts val="0"/>
              </a:spcAft>
              <a:buClr>
                <a:srgbClr val="FF00D8"/>
              </a:buClr>
              <a:buSzPts val="8400"/>
              <a:buFont typeface="Arial"/>
              <a:buNone/>
              <a:defRPr>
                <a:solidFill>
                  <a:srgbClr val="FF00D8"/>
                </a:solidFill>
              </a:defRPr>
            </a:lvl1pPr>
            <a:lvl2pPr lvl="1" algn="ctr">
              <a:lnSpc>
                <a:spcPct val="80000"/>
              </a:lnSpc>
              <a:spcBef>
                <a:spcPts val="0"/>
              </a:spcBef>
              <a:spcAft>
                <a:spcPts val="0"/>
              </a:spcAft>
              <a:buClr>
                <a:srgbClr val="000000"/>
              </a:buClr>
              <a:buSzPts val="1800"/>
              <a:buNone/>
              <a:defRPr/>
            </a:lvl2pPr>
            <a:lvl3pPr lvl="2" algn="ctr">
              <a:lnSpc>
                <a:spcPct val="80000"/>
              </a:lnSpc>
              <a:spcBef>
                <a:spcPts val="0"/>
              </a:spcBef>
              <a:spcAft>
                <a:spcPts val="0"/>
              </a:spcAft>
              <a:buClr>
                <a:srgbClr val="000000"/>
              </a:buClr>
              <a:buSzPts val="1800"/>
              <a:buNone/>
              <a:defRPr/>
            </a:lvl3pPr>
            <a:lvl4pPr lvl="3" algn="ctr">
              <a:lnSpc>
                <a:spcPct val="80000"/>
              </a:lnSpc>
              <a:spcBef>
                <a:spcPts val="0"/>
              </a:spcBef>
              <a:spcAft>
                <a:spcPts val="0"/>
              </a:spcAft>
              <a:buClr>
                <a:srgbClr val="000000"/>
              </a:buClr>
              <a:buSzPts val="1800"/>
              <a:buNone/>
              <a:defRPr/>
            </a:lvl4pPr>
            <a:lvl5pPr lvl="4" algn="ctr">
              <a:lnSpc>
                <a:spcPct val="80000"/>
              </a:lnSpc>
              <a:spcBef>
                <a:spcPts val="0"/>
              </a:spcBef>
              <a:spcAft>
                <a:spcPts val="0"/>
              </a:spcAft>
              <a:buClr>
                <a:srgbClr val="000000"/>
              </a:buClr>
              <a:buSzPts val="1800"/>
              <a:buNone/>
              <a:defRPr/>
            </a:lvl5pPr>
            <a:lvl6pPr lvl="5" algn="ctr">
              <a:lnSpc>
                <a:spcPct val="80000"/>
              </a:lnSpc>
              <a:spcBef>
                <a:spcPts val="0"/>
              </a:spcBef>
              <a:spcAft>
                <a:spcPts val="0"/>
              </a:spcAft>
              <a:buClr>
                <a:srgbClr val="000000"/>
              </a:buClr>
              <a:buSzPts val="1800"/>
              <a:buNone/>
              <a:defRPr/>
            </a:lvl6pPr>
            <a:lvl7pPr lvl="6" algn="ctr">
              <a:lnSpc>
                <a:spcPct val="80000"/>
              </a:lnSpc>
              <a:spcBef>
                <a:spcPts val="0"/>
              </a:spcBef>
              <a:spcAft>
                <a:spcPts val="0"/>
              </a:spcAft>
              <a:buClr>
                <a:srgbClr val="000000"/>
              </a:buClr>
              <a:buSzPts val="1800"/>
              <a:buNone/>
              <a:defRPr/>
            </a:lvl7pPr>
            <a:lvl8pPr lvl="7" algn="ctr">
              <a:lnSpc>
                <a:spcPct val="80000"/>
              </a:lnSpc>
              <a:spcBef>
                <a:spcPts val="0"/>
              </a:spcBef>
              <a:spcAft>
                <a:spcPts val="0"/>
              </a:spcAft>
              <a:buClr>
                <a:srgbClr val="000000"/>
              </a:buClr>
              <a:buSzPts val="1800"/>
              <a:buNone/>
              <a:defRPr/>
            </a:lvl8pPr>
            <a:lvl9pPr lvl="8" algn="ctr">
              <a:lnSpc>
                <a:spcPct val="80000"/>
              </a:lnSpc>
              <a:spcBef>
                <a:spcPts val="0"/>
              </a:spcBef>
              <a:spcAft>
                <a:spcPts val="0"/>
              </a:spcAft>
              <a:buClr>
                <a:srgbClr val="000000"/>
              </a:buClr>
              <a:buSzPts val="1800"/>
              <a:buNone/>
              <a:defRPr/>
            </a:lvl9pPr>
          </a:lstStyle>
          <a:p>
            <a:endParaRPr/>
          </a:p>
        </p:txBody>
      </p:sp>
      <p:sp>
        <p:nvSpPr>
          <p:cNvPr id="33" name="Google Shape;33;p99"/>
          <p:cNvSpPr txBox="1">
            <a:spLocks noGrp="1"/>
          </p:cNvSpPr>
          <p:nvPr>
            <p:ph type="body" idx="1"/>
          </p:nvPr>
        </p:nvSpPr>
        <p:spPr>
          <a:xfrm>
            <a:off x="1270000" y="6845300"/>
            <a:ext cx="9652000" cy="56642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Arial"/>
              <a:buNone/>
              <a:defRPr sz="5400">
                <a:latin typeface="Arial"/>
                <a:ea typeface="Arial"/>
                <a:cs typeface="Arial"/>
                <a:sym typeface="Arial"/>
              </a:defRPr>
            </a:lvl1pPr>
            <a:lvl2pPr marL="914400" lvl="1" indent="-228600" algn="ctr">
              <a:lnSpc>
                <a:spcPct val="100000"/>
              </a:lnSpc>
              <a:spcBef>
                <a:spcPts val="0"/>
              </a:spcBef>
              <a:spcAft>
                <a:spcPts val="0"/>
              </a:spcAft>
              <a:buClr>
                <a:srgbClr val="000000"/>
              </a:buClr>
              <a:buSzPts val="5400"/>
              <a:buFont typeface="Arial"/>
              <a:buNone/>
              <a:defRPr sz="5400">
                <a:latin typeface="Arial"/>
                <a:ea typeface="Arial"/>
                <a:cs typeface="Arial"/>
                <a:sym typeface="Arial"/>
              </a:defRPr>
            </a:lvl2pPr>
            <a:lvl3pPr marL="1371600" lvl="2" indent="-228600" algn="ctr">
              <a:lnSpc>
                <a:spcPct val="100000"/>
              </a:lnSpc>
              <a:spcBef>
                <a:spcPts val="0"/>
              </a:spcBef>
              <a:spcAft>
                <a:spcPts val="0"/>
              </a:spcAft>
              <a:buClr>
                <a:srgbClr val="000000"/>
              </a:buClr>
              <a:buSzPts val="5400"/>
              <a:buFont typeface="Arial"/>
              <a:buNone/>
              <a:defRPr sz="5400">
                <a:latin typeface="Arial"/>
                <a:ea typeface="Arial"/>
                <a:cs typeface="Arial"/>
                <a:sym typeface="Arial"/>
              </a:defRPr>
            </a:lvl3pPr>
            <a:lvl4pPr marL="1828800" lvl="3" indent="-228600" algn="ctr">
              <a:lnSpc>
                <a:spcPct val="100000"/>
              </a:lnSpc>
              <a:spcBef>
                <a:spcPts val="0"/>
              </a:spcBef>
              <a:spcAft>
                <a:spcPts val="0"/>
              </a:spcAft>
              <a:buClr>
                <a:srgbClr val="000000"/>
              </a:buClr>
              <a:buSzPts val="5400"/>
              <a:buFont typeface="Arial"/>
              <a:buNone/>
              <a:defRPr sz="5400">
                <a:latin typeface="Arial"/>
                <a:ea typeface="Arial"/>
                <a:cs typeface="Arial"/>
                <a:sym typeface="Arial"/>
              </a:defRPr>
            </a:lvl4pPr>
            <a:lvl5pPr marL="2286000" lvl="4" indent="-228600" algn="ctr">
              <a:lnSpc>
                <a:spcPct val="100000"/>
              </a:lnSpc>
              <a:spcBef>
                <a:spcPts val="0"/>
              </a:spcBef>
              <a:spcAft>
                <a:spcPts val="0"/>
              </a:spcAft>
              <a:buClr>
                <a:srgbClr val="000000"/>
              </a:buClr>
              <a:buSzPts val="5400"/>
              <a:buFont typeface="Arial"/>
              <a:buNone/>
              <a:defRPr sz="5400">
                <a:latin typeface="Arial"/>
                <a:ea typeface="Arial"/>
                <a:cs typeface="Arial"/>
                <a:sym typeface="Arial"/>
              </a:defRPr>
            </a:lvl5pPr>
            <a:lvl6pPr marL="2743200" lvl="5" indent="-342900" algn="l">
              <a:lnSpc>
                <a:spcPct val="100000"/>
              </a:lnSpc>
              <a:spcBef>
                <a:spcPts val="2400"/>
              </a:spcBef>
              <a:spcAft>
                <a:spcPts val="0"/>
              </a:spcAft>
              <a:buSzPts val="1800"/>
              <a:buChar char="•"/>
              <a:defRPr/>
            </a:lvl6pPr>
            <a:lvl7pPr marL="3200400" lvl="6" indent="-342900" algn="l">
              <a:lnSpc>
                <a:spcPct val="100000"/>
              </a:lnSpc>
              <a:spcBef>
                <a:spcPts val="2400"/>
              </a:spcBef>
              <a:spcAft>
                <a:spcPts val="0"/>
              </a:spcAft>
              <a:buSzPts val="1800"/>
              <a:buChar char="•"/>
              <a:defRPr/>
            </a:lvl7pPr>
            <a:lvl8pPr marL="3657600" lvl="7" indent="-342900" algn="l">
              <a:lnSpc>
                <a:spcPct val="100000"/>
              </a:lnSpc>
              <a:spcBef>
                <a:spcPts val="2400"/>
              </a:spcBef>
              <a:spcAft>
                <a:spcPts val="0"/>
              </a:spcAft>
              <a:buSzPts val="1800"/>
              <a:buChar char="•"/>
              <a:defRPr/>
            </a:lvl8pPr>
            <a:lvl9pPr marL="4114800" lvl="8" indent="-342900" algn="l">
              <a:lnSpc>
                <a:spcPct val="100000"/>
              </a:lnSpc>
              <a:spcBef>
                <a:spcPts val="2400"/>
              </a:spcBef>
              <a:spcAft>
                <a:spcPts val="0"/>
              </a:spcAft>
              <a:buSzPts val="1800"/>
              <a:buChar char="•"/>
              <a:defRPr/>
            </a:lvl9pPr>
          </a:lstStyle>
          <a:p>
            <a:endParaRPr/>
          </a:p>
        </p:txBody>
      </p:sp>
      <p:sp>
        <p:nvSpPr>
          <p:cNvPr id="34" name="Google Shape;34;p99"/>
          <p:cNvSpPr txBox="1">
            <a:spLocks noGrp="1"/>
          </p:cNvSpPr>
          <p:nvPr>
            <p:ph type="sldNum" idx="12"/>
          </p:nvPr>
        </p:nvSpPr>
        <p:spPr>
          <a:xfrm>
            <a:off x="11977623" y="13081000"/>
            <a:ext cx="416053" cy="467107"/>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2200"/>
              <a:buFont typeface="Arial"/>
              <a:buNone/>
              <a:defRPr sz="2200"/>
            </a:lvl1pPr>
            <a:lvl2pPr marL="0" lvl="1" indent="0" algn="ctr">
              <a:lnSpc>
                <a:spcPct val="100000"/>
              </a:lnSpc>
              <a:spcBef>
                <a:spcPts val="0"/>
              </a:spcBef>
              <a:spcAft>
                <a:spcPts val="0"/>
              </a:spcAft>
              <a:buClr>
                <a:srgbClr val="000000"/>
              </a:buClr>
              <a:buSzPts val="2200"/>
              <a:buFont typeface="Arial"/>
              <a:buNone/>
              <a:defRPr sz="2200"/>
            </a:lvl2pPr>
            <a:lvl3pPr marL="0" lvl="2" indent="0" algn="ctr">
              <a:lnSpc>
                <a:spcPct val="100000"/>
              </a:lnSpc>
              <a:spcBef>
                <a:spcPts val="0"/>
              </a:spcBef>
              <a:spcAft>
                <a:spcPts val="0"/>
              </a:spcAft>
              <a:buClr>
                <a:srgbClr val="000000"/>
              </a:buClr>
              <a:buSzPts val="2200"/>
              <a:buFont typeface="Arial"/>
              <a:buNone/>
              <a:defRPr sz="2200"/>
            </a:lvl3pPr>
            <a:lvl4pPr marL="0" lvl="3" indent="0" algn="ctr">
              <a:lnSpc>
                <a:spcPct val="100000"/>
              </a:lnSpc>
              <a:spcBef>
                <a:spcPts val="0"/>
              </a:spcBef>
              <a:spcAft>
                <a:spcPts val="0"/>
              </a:spcAft>
              <a:buClr>
                <a:srgbClr val="000000"/>
              </a:buClr>
              <a:buSzPts val="2200"/>
              <a:buFont typeface="Arial"/>
              <a:buNone/>
              <a:defRPr sz="2200"/>
            </a:lvl4pPr>
            <a:lvl5pPr marL="0" lvl="4" indent="0" algn="ctr">
              <a:lnSpc>
                <a:spcPct val="100000"/>
              </a:lnSpc>
              <a:spcBef>
                <a:spcPts val="0"/>
              </a:spcBef>
              <a:spcAft>
                <a:spcPts val="0"/>
              </a:spcAft>
              <a:buClr>
                <a:srgbClr val="000000"/>
              </a:buClr>
              <a:buSzPts val="2200"/>
              <a:buFont typeface="Arial"/>
              <a:buNone/>
              <a:defRPr sz="2200"/>
            </a:lvl5pPr>
            <a:lvl6pPr marL="0" lvl="5" indent="0" algn="ctr">
              <a:lnSpc>
                <a:spcPct val="100000"/>
              </a:lnSpc>
              <a:spcBef>
                <a:spcPts val="0"/>
              </a:spcBef>
              <a:spcAft>
                <a:spcPts val="0"/>
              </a:spcAft>
              <a:buClr>
                <a:srgbClr val="000000"/>
              </a:buClr>
              <a:buSzPts val="2200"/>
              <a:buFont typeface="Arial"/>
              <a:buNone/>
              <a:defRPr sz="2200"/>
            </a:lvl6pPr>
            <a:lvl7pPr marL="0" lvl="6" indent="0" algn="ctr">
              <a:lnSpc>
                <a:spcPct val="100000"/>
              </a:lnSpc>
              <a:spcBef>
                <a:spcPts val="0"/>
              </a:spcBef>
              <a:spcAft>
                <a:spcPts val="0"/>
              </a:spcAft>
              <a:buClr>
                <a:srgbClr val="000000"/>
              </a:buClr>
              <a:buSzPts val="2200"/>
              <a:buFont typeface="Arial"/>
              <a:buNone/>
              <a:defRPr sz="2200"/>
            </a:lvl7pPr>
            <a:lvl8pPr marL="0" lvl="7" indent="0" algn="ctr">
              <a:lnSpc>
                <a:spcPct val="100000"/>
              </a:lnSpc>
              <a:spcBef>
                <a:spcPts val="0"/>
              </a:spcBef>
              <a:spcAft>
                <a:spcPts val="0"/>
              </a:spcAft>
              <a:buClr>
                <a:srgbClr val="000000"/>
              </a:buClr>
              <a:buSzPts val="2200"/>
              <a:buFont typeface="Arial"/>
              <a:buNone/>
              <a:defRPr sz="2200"/>
            </a:lvl8pPr>
            <a:lvl9pPr marL="0" lvl="8" indent="0" algn="ctr">
              <a:lnSpc>
                <a:spcPct val="100000"/>
              </a:lnSpc>
              <a:spcBef>
                <a:spcPts val="0"/>
              </a:spcBef>
              <a:spcAft>
                <a:spcPts val="0"/>
              </a:spcAft>
              <a:buClr>
                <a:srgbClr val="000000"/>
              </a:buClr>
              <a:buSzPts val="2200"/>
              <a:buFont typeface="Arial"/>
              <a:buNone/>
              <a:defRPr sz="22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5"/>
        <p:cNvGrpSpPr/>
        <p:nvPr/>
      </p:nvGrpSpPr>
      <p:grpSpPr>
        <a:xfrm>
          <a:off x="0" y="0"/>
          <a:ext cx="0" cy="0"/>
          <a:chOff x="0" y="0"/>
          <a:chExt cx="0" cy="0"/>
        </a:xfrm>
      </p:grpSpPr>
      <p:sp>
        <p:nvSpPr>
          <p:cNvPr id="36" name="Google Shape;36;p100"/>
          <p:cNvSpPr txBox="1">
            <a:spLocks noGrp="1"/>
          </p:cNvSpPr>
          <p:nvPr>
            <p:ph type="body" idx="1"/>
          </p:nvPr>
        </p:nvSpPr>
        <p:spPr>
          <a:xfrm>
            <a:off x="1270000" y="4269316"/>
            <a:ext cx="21844000" cy="8432801"/>
          </a:xfrm>
          <a:prstGeom prst="rect">
            <a:avLst/>
          </a:prstGeom>
          <a:noFill/>
          <a:ln>
            <a:noFill/>
          </a:ln>
        </p:spPr>
        <p:txBody>
          <a:bodyPr spcFirstLastPara="1" wrap="square" lIns="50800" tIns="50800" rIns="50800" bIns="50800" anchor="t" anchorCtr="0">
            <a:normAutofit/>
          </a:bodyPr>
          <a:lstStyle>
            <a:lvl1pPr marL="457200" lvl="0" indent="-342900" algn="l">
              <a:lnSpc>
                <a:spcPct val="100000"/>
              </a:lnSpc>
              <a:spcBef>
                <a:spcPts val="2400"/>
              </a:spcBef>
              <a:spcAft>
                <a:spcPts val="0"/>
              </a:spcAft>
              <a:buSzPts val="1800"/>
              <a:buChar char="•"/>
              <a:defRPr/>
            </a:lvl1pPr>
            <a:lvl2pPr marL="914400" lvl="1" indent="-342900" algn="l">
              <a:lnSpc>
                <a:spcPct val="100000"/>
              </a:lnSpc>
              <a:spcBef>
                <a:spcPts val="2400"/>
              </a:spcBef>
              <a:spcAft>
                <a:spcPts val="0"/>
              </a:spcAft>
              <a:buSzPts val="1800"/>
              <a:buChar char="•"/>
              <a:defRPr/>
            </a:lvl2pPr>
            <a:lvl3pPr marL="1371600" lvl="2" indent="-342900" algn="l">
              <a:lnSpc>
                <a:spcPct val="100000"/>
              </a:lnSpc>
              <a:spcBef>
                <a:spcPts val="2400"/>
              </a:spcBef>
              <a:spcAft>
                <a:spcPts val="0"/>
              </a:spcAft>
              <a:buSzPts val="1800"/>
              <a:buChar char="•"/>
              <a:defRPr/>
            </a:lvl3pPr>
            <a:lvl4pPr marL="1828800" lvl="3" indent="-342900" algn="l">
              <a:lnSpc>
                <a:spcPct val="100000"/>
              </a:lnSpc>
              <a:spcBef>
                <a:spcPts val="2400"/>
              </a:spcBef>
              <a:spcAft>
                <a:spcPts val="0"/>
              </a:spcAft>
              <a:buSzPts val="1800"/>
              <a:buChar char="•"/>
              <a:defRPr/>
            </a:lvl4pPr>
            <a:lvl5pPr marL="2286000" lvl="4" indent="-342900" algn="l">
              <a:lnSpc>
                <a:spcPct val="100000"/>
              </a:lnSpc>
              <a:spcBef>
                <a:spcPts val="2400"/>
              </a:spcBef>
              <a:spcAft>
                <a:spcPts val="0"/>
              </a:spcAft>
              <a:buSzPts val="1800"/>
              <a:buChar char="•"/>
              <a:defRPr/>
            </a:lvl5pPr>
            <a:lvl6pPr marL="2743200" lvl="5" indent="-342900" algn="l">
              <a:lnSpc>
                <a:spcPct val="100000"/>
              </a:lnSpc>
              <a:spcBef>
                <a:spcPts val="2400"/>
              </a:spcBef>
              <a:spcAft>
                <a:spcPts val="0"/>
              </a:spcAft>
              <a:buSzPts val="1800"/>
              <a:buChar char="•"/>
              <a:defRPr/>
            </a:lvl6pPr>
            <a:lvl7pPr marL="3200400" lvl="6" indent="-342900" algn="l">
              <a:lnSpc>
                <a:spcPct val="100000"/>
              </a:lnSpc>
              <a:spcBef>
                <a:spcPts val="2400"/>
              </a:spcBef>
              <a:spcAft>
                <a:spcPts val="0"/>
              </a:spcAft>
              <a:buSzPts val="1800"/>
              <a:buChar char="•"/>
              <a:defRPr/>
            </a:lvl7pPr>
            <a:lvl8pPr marL="3657600" lvl="7" indent="-342900" algn="l">
              <a:lnSpc>
                <a:spcPct val="100000"/>
              </a:lnSpc>
              <a:spcBef>
                <a:spcPts val="2400"/>
              </a:spcBef>
              <a:spcAft>
                <a:spcPts val="0"/>
              </a:spcAft>
              <a:buSzPts val="1800"/>
              <a:buChar char="•"/>
              <a:defRPr/>
            </a:lvl8pPr>
            <a:lvl9pPr marL="4114800" lvl="8" indent="-342900" algn="l">
              <a:lnSpc>
                <a:spcPct val="100000"/>
              </a:lnSpc>
              <a:spcBef>
                <a:spcPts val="2400"/>
              </a:spcBef>
              <a:spcAft>
                <a:spcPts val="0"/>
              </a:spcAft>
              <a:buSzPts val="1800"/>
              <a:buChar char="•"/>
              <a:defRPr/>
            </a:lvl9pPr>
          </a:lstStyle>
          <a:p>
            <a:endParaRPr/>
          </a:p>
        </p:txBody>
      </p:sp>
      <p:sp>
        <p:nvSpPr>
          <p:cNvPr id="37" name="Google Shape;37;p100"/>
          <p:cNvSpPr txBox="1">
            <a:spLocks noGrp="1"/>
          </p:cNvSpPr>
          <p:nvPr>
            <p:ph type="sldNum" idx="12"/>
          </p:nvPr>
        </p:nvSpPr>
        <p:spPr>
          <a:xfrm>
            <a:off x="11977623" y="13081000"/>
            <a:ext cx="416053" cy="467107"/>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2200"/>
              <a:buFont typeface="Arial"/>
              <a:buNone/>
              <a:defRPr sz="2200"/>
            </a:lvl1pPr>
            <a:lvl2pPr marL="0" lvl="1" indent="0" algn="ctr">
              <a:lnSpc>
                <a:spcPct val="100000"/>
              </a:lnSpc>
              <a:spcBef>
                <a:spcPts val="0"/>
              </a:spcBef>
              <a:spcAft>
                <a:spcPts val="0"/>
              </a:spcAft>
              <a:buClr>
                <a:srgbClr val="000000"/>
              </a:buClr>
              <a:buSzPts val="2200"/>
              <a:buFont typeface="Arial"/>
              <a:buNone/>
              <a:defRPr sz="2200"/>
            </a:lvl2pPr>
            <a:lvl3pPr marL="0" lvl="2" indent="0" algn="ctr">
              <a:lnSpc>
                <a:spcPct val="100000"/>
              </a:lnSpc>
              <a:spcBef>
                <a:spcPts val="0"/>
              </a:spcBef>
              <a:spcAft>
                <a:spcPts val="0"/>
              </a:spcAft>
              <a:buClr>
                <a:srgbClr val="000000"/>
              </a:buClr>
              <a:buSzPts val="2200"/>
              <a:buFont typeface="Arial"/>
              <a:buNone/>
              <a:defRPr sz="2200"/>
            </a:lvl3pPr>
            <a:lvl4pPr marL="0" lvl="3" indent="0" algn="ctr">
              <a:lnSpc>
                <a:spcPct val="100000"/>
              </a:lnSpc>
              <a:spcBef>
                <a:spcPts val="0"/>
              </a:spcBef>
              <a:spcAft>
                <a:spcPts val="0"/>
              </a:spcAft>
              <a:buClr>
                <a:srgbClr val="000000"/>
              </a:buClr>
              <a:buSzPts val="2200"/>
              <a:buFont typeface="Arial"/>
              <a:buNone/>
              <a:defRPr sz="2200"/>
            </a:lvl4pPr>
            <a:lvl5pPr marL="0" lvl="4" indent="0" algn="ctr">
              <a:lnSpc>
                <a:spcPct val="100000"/>
              </a:lnSpc>
              <a:spcBef>
                <a:spcPts val="0"/>
              </a:spcBef>
              <a:spcAft>
                <a:spcPts val="0"/>
              </a:spcAft>
              <a:buClr>
                <a:srgbClr val="000000"/>
              </a:buClr>
              <a:buSzPts val="2200"/>
              <a:buFont typeface="Arial"/>
              <a:buNone/>
              <a:defRPr sz="2200"/>
            </a:lvl5pPr>
            <a:lvl6pPr marL="0" lvl="5" indent="0" algn="ctr">
              <a:lnSpc>
                <a:spcPct val="100000"/>
              </a:lnSpc>
              <a:spcBef>
                <a:spcPts val="0"/>
              </a:spcBef>
              <a:spcAft>
                <a:spcPts val="0"/>
              </a:spcAft>
              <a:buClr>
                <a:srgbClr val="000000"/>
              </a:buClr>
              <a:buSzPts val="2200"/>
              <a:buFont typeface="Arial"/>
              <a:buNone/>
              <a:defRPr sz="2200"/>
            </a:lvl6pPr>
            <a:lvl7pPr marL="0" lvl="6" indent="0" algn="ctr">
              <a:lnSpc>
                <a:spcPct val="100000"/>
              </a:lnSpc>
              <a:spcBef>
                <a:spcPts val="0"/>
              </a:spcBef>
              <a:spcAft>
                <a:spcPts val="0"/>
              </a:spcAft>
              <a:buClr>
                <a:srgbClr val="000000"/>
              </a:buClr>
              <a:buSzPts val="2200"/>
              <a:buFont typeface="Arial"/>
              <a:buNone/>
              <a:defRPr sz="2200"/>
            </a:lvl7pPr>
            <a:lvl8pPr marL="0" lvl="7" indent="0" algn="ctr">
              <a:lnSpc>
                <a:spcPct val="100000"/>
              </a:lnSpc>
              <a:spcBef>
                <a:spcPts val="0"/>
              </a:spcBef>
              <a:spcAft>
                <a:spcPts val="0"/>
              </a:spcAft>
              <a:buClr>
                <a:srgbClr val="000000"/>
              </a:buClr>
              <a:buSzPts val="2200"/>
              <a:buFont typeface="Arial"/>
              <a:buNone/>
              <a:defRPr sz="2200"/>
            </a:lvl8pPr>
            <a:lvl9pPr marL="0" lvl="8" indent="0" algn="ctr">
              <a:lnSpc>
                <a:spcPct val="100000"/>
              </a:lnSpc>
              <a:spcBef>
                <a:spcPts val="0"/>
              </a:spcBef>
              <a:spcAft>
                <a:spcPts val="0"/>
              </a:spcAft>
              <a:buClr>
                <a:srgbClr val="000000"/>
              </a:buClr>
              <a:buSzPts val="2200"/>
              <a:buFont typeface="Arial"/>
              <a:buNone/>
              <a:defRPr sz="22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8"/>
        <p:cNvGrpSpPr/>
        <p:nvPr/>
      </p:nvGrpSpPr>
      <p:grpSpPr>
        <a:xfrm>
          <a:off x="0" y="0"/>
          <a:ext cx="0" cy="0"/>
          <a:chOff x="0" y="0"/>
          <a:chExt cx="0" cy="0"/>
        </a:xfrm>
      </p:grpSpPr>
      <p:sp>
        <p:nvSpPr>
          <p:cNvPr id="39" name="Google Shape;39;p101"/>
          <p:cNvSpPr>
            <a:spLocks noGrp="1"/>
          </p:cNvSpPr>
          <p:nvPr>
            <p:ph type="pic" idx="2"/>
          </p:nvPr>
        </p:nvSpPr>
        <p:spPr>
          <a:xfrm>
            <a:off x="10185400" y="0"/>
            <a:ext cx="18161000" cy="13716000"/>
          </a:xfrm>
          <a:prstGeom prst="rect">
            <a:avLst/>
          </a:prstGeom>
          <a:noFill/>
          <a:ln>
            <a:noFill/>
          </a:ln>
        </p:spPr>
      </p:sp>
      <p:sp>
        <p:nvSpPr>
          <p:cNvPr id="40" name="Google Shape;40;p101"/>
          <p:cNvSpPr txBox="1">
            <a:spLocks noGrp="1"/>
          </p:cNvSpPr>
          <p:nvPr>
            <p:ph type="title"/>
          </p:nvPr>
        </p:nvSpPr>
        <p:spPr>
          <a:xfrm>
            <a:off x="1270000" y="838200"/>
            <a:ext cx="9652000" cy="1549400"/>
          </a:xfrm>
          <a:prstGeom prst="rect">
            <a:avLst/>
          </a:prstGeom>
          <a:noFill/>
          <a:ln>
            <a:noFill/>
          </a:ln>
        </p:spPr>
        <p:txBody>
          <a:bodyPr spcFirstLastPara="1" wrap="square" lIns="50800" tIns="50800" rIns="50800" bIns="50800" anchor="b" anchorCtr="0">
            <a:normAutofit/>
          </a:bodyPr>
          <a:lstStyle>
            <a:lvl1pPr lvl="0" algn="ctr">
              <a:lnSpc>
                <a:spcPct val="80000"/>
              </a:lnSpc>
              <a:spcBef>
                <a:spcPts val="0"/>
              </a:spcBef>
              <a:spcAft>
                <a:spcPts val="0"/>
              </a:spcAft>
              <a:buClr>
                <a:srgbClr val="5E03FF"/>
              </a:buClr>
              <a:buSzPts val="8400"/>
              <a:buFont typeface="Arial"/>
              <a:buNone/>
              <a:defRPr>
                <a:solidFill>
                  <a:srgbClr val="5E03FF"/>
                </a:solidFill>
              </a:defRPr>
            </a:lvl1pPr>
            <a:lvl2pPr lvl="1" algn="ctr">
              <a:lnSpc>
                <a:spcPct val="80000"/>
              </a:lnSpc>
              <a:spcBef>
                <a:spcPts val="0"/>
              </a:spcBef>
              <a:spcAft>
                <a:spcPts val="0"/>
              </a:spcAft>
              <a:buClr>
                <a:srgbClr val="000000"/>
              </a:buClr>
              <a:buSzPts val="1800"/>
              <a:buNone/>
              <a:defRPr/>
            </a:lvl2pPr>
            <a:lvl3pPr lvl="2" algn="ctr">
              <a:lnSpc>
                <a:spcPct val="80000"/>
              </a:lnSpc>
              <a:spcBef>
                <a:spcPts val="0"/>
              </a:spcBef>
              <a:spcAft>
                <a:spcPts val="0"/>
              </a:spcAft>
              <a:buClr>
                <a:srgbClr val="000000"/>
              </a:buClr>
              <a:buSzPts val="1800"/>
              <a:buNone/>
              <a:defRPr/>
            </a:lvl3pPr>
            <a:lvl4pPr lvl="3" algn="ctr">
              <a:lnSpc>
                <a:spcPct val="80000"/>
              </a:lnSpc>
              <a:spcBef>
                <a:spcPts val="0"/>
              </a:spcBef>
              <a:spcAft>
                <a:spcPts val="0"/>
              </a:spcAft>
              <a:buClr>
                <a:srgbClr val="000000"/>
              </a:buClr>
              <a:buSzPts val="1800"/>
              <a:buNone/>
              <a:defRPr/>
            </a:lvl4pPr>
            <a:lvl5pPr lvl="4" algn="ctr">
              <a:lnSpc>
                <a:spcPct val="80000"/>
              </a:lnSpc>
              <a:spcBef>
                <a:spcPts val="0"/>
              </a:spcBef>
              <a:spcAft>
                <a:spcPts val="0"/>
              </a:spcAft>
              <a:buClr>
                <a:srgbClr val="000000"/>
              </a:buClr>
              <a:buSzPts val="1800"/>
              <a:buNone/>
              <a:defRPr/>
            </a:lvl5pPr>
            <a:lvl6pPr lvl="5" algn="ctr">
              <a:lnSpc>
                <a:spcPct val="80000"/>
              </a:lnSpc>
              <a:spcBef>
                <a:spcPts val="0"/>
              </a:spcBef>
              <a:spcAft>
                <a:spcPts val="0"/>
              </a:spcAft>
              <a:buClr>
                <a:srgbClr val="000000"/>
              </a:buClr>
              <a:buSzPts val="1800"/>
              <a:buNone/>
              <a:defRPr/>
            </a:lvl6pPr>
            <a:lvl7pPr lvl="6" algn="ctr">
              <a:lnSpc>
                <a:spcPct val="80000"/>
              </a:lnSpc>
              <a:spcBef>
                <a:spcPts val="0"/>
              </a:spcBef>
              <a:spcAft>
                <a:spcPts val="0"/>
              </a:spcAft>
              <a:buClr>
                <a:srgbClr val="000000"/>
              </a:buClr>
              <a:buSzPts val="1800"/>
              <a:buNone/>
              <a:defRPr/>
            </a:lvl7pPr>
            <a:lvl8pPr lvl="7" algn="ctr">
              <a:lnSpc>
                <a:spcPct val="80000"/>
              </a:lnSpc>
              <a:spcBef>
                <a:spcPts val="0"/>
              </a:spcBef>
              <a:spcAft>
                <a:spcPts val="0"/>
              </a:spcAft>
              <a:buClr>
                <a:srgbClr val="000000"/>
              </a:buClr>
              <a:buSzPts val="1800"/>
              <a:buNone/>
              <a:defRPr/>
            </a:lvl8pPr>
            <a:lvl9pPr lvl="8" algn="ctr">
              <a:lnSpc>
                <a:spcPct val="80000"/>
              </a:lnSpc>
              <a:spcBef>
                <a:spcPts val="0"/>
              </a:spcBef>
              <a:spcAft>
                <a:spcPts val="0"/>
              </a:spcAft>
              <a:buClr>
                <a:srgbClr val="000000"/>
              </a:buClr>
              <a:buSzPts val="1800"/>
              <a:buNone/>
              <a:defRPr/>
            </a:lvl9pPr>
          </a:lstStyle>
          <a:p>
            <a:endParaRPr/>
          </a:p>
        </p:txBody>
      </p:sp>
      <p:sp>
        <p:nvSpPr>
          <p:cNvPr id="41" name="Google Shape;41;p101"/>
          <p:cNvSpPr txBox="1">
            <a:spLocks noGrp="1"/>
          </p:cNvSpPr>
          <p:nvPr>
            <p:ph type="body" idx="1"/>
          </p:nvPr>
        </p:nvSpPr>
        <p:spPr>
          <a:xfrm>
            <a:off x="1270000" y="4267200"/>
            <a:ext cx="9652000" cy="8432800"/>
          </a:xfrm>
          <a:prstGeom prst="rect">
            <a:avLst/>
          </a:prstGeom>
          <a:noFill/>
          <a:ln>
            <a:noFill/>
          </a:ln>
        </p:spPr>
        <p:txBody>
          <a:bodyPr spcFirstLastPara="1" wrap="square" lIns="50800" tIns="50800" rIns="50800" bIns="50800" anchor="t" anchorCtr="0">
            <a:normAutofit/>
          </a:bodyPr>
          <a:lstStyle>
            <a:lvl1pPr marL="457200" lvl="0" indent="-342900" algn="l">
              <a:lnSpc>
                <a:spcPct val="100000"/>
              </a:lnSpc>
              <a:spcBef>
                <a:spcPts val="2400"/>
              </a:spcBef>
              <a:spcAft>
                <a:spcPts val="0"/>
              </a:spcAft>
              <a:buSzPts val="1800"/>
              <a:buChar char="•"/>
              <a:defRPr/>
            </a:lvl1pPr>
            <a:lvl2pPr marL="914400" lvl="1" indent="-342900" algn="l">
              <a:lnSpc>
                <a:spcPct val="100000"/>
              </a:lnSpc>
              <a:spcBef>
                <a:spcPts val="2400"/>
              </a:spcBef>
              <a:spcAft>
                <a:spcPts val="0"/>
              </a:spcAft>
              <a:buSzPts val="1800"/>
              <a:buChar char="•"/>
              <a:defRPr/>
            </a:lvl2pPr>
            <a:lvl3pPr marL="1371600" lvl="2" indent="-342900" algn="l">
              <a:lnSpc>
                <a:spcPct val="100000"/>
              </a:lnSpc>
              <a:spcBef>
                <a:spcPts val="2400"/>
              </a:spcBef>
              <a:spcAft>
                <a:spcPts val="0"/>
              </a:spcAft>
              <a:buSzPts val="1800"/>
              <a:buChar char="•"/>
              <a:defRPr/>
            </a:lvl3pPr>
            <a:lvl4pPr marL="1828800" lvl="3" indent="-342900" algn="l">
              <a:lnSpc>
                <a:spcPct val="100000"/>
              </a:lnSpc>
              <a:spcBef>
                <a:spcPts val="2400"/>
              </a:spcBef>
              <a:spcAft>
                <a:spcPts val="0"/>
              </a:spcAft>
              <a:buSzPts val="1800"/>
              <a:buChar char="•"/>
              <a:defRPr/>
            </a:lvl4pPr>
            <a:lvl5pPr marL="2286000" lvl="4" indent="-342900" algn="l">
              <a:lnSpc>
                <a:spcPct val="100000"/>
              </a:lnSpc>
              <a:spcBef>
                <a:spcPts val="2400"/>
              </a:spcBef>
              <a:spcAft>
                <a:spcPts val="0"/>
              </a:spcAft>
              <a:buSzPts val="1800"/>
              <a:buChar char="•"/>
              <a:defRPr/>
            </a:lvl5pPr>
            <a:lvl6pPr marL="2743200" lvl="5" indent="-342900" algn="l">
              <a:lnSpc>
                <a:spcPct val="100000"/>
              </a:lnSpc>
              <a:spcBef>
                <a:spcPts val="2400"/>
              </a:spcBef>
              <a:spcAft>
                <a:spcPts val="0"/>
              </a:spcAft>
              <a:buSzPts val="1800"/>
              <a:buChar char="•"/>
              <a:defRPr/>
            </a:lvl6pPr>
            <a:lvl7pPr marL="3200400" lvl="6" indent="-342900" algn="l">
              <a:lnSpc>
                <a:spcPct val="100000"/>
              </a:lnSpc>
              <a:spcBef>
                <a:spcPts val="2400"/>
              </a:spcBef>
              <a:spcAft>
                <a:spcPts val="0"/>
              </a:spcAft>
              <a:buSzPts val="1800"/>
              <a:buChar char="•"/>
              <a:defRPr/>
            </a:lvl7pPr>
            <a:lvl8pPr marL="3657600" lvl="7" indent="-342900" algn="l">
              <a:lnSpc>
                <a:spcPct val="100000"/>
              </a:lnSpc>
              <a:spcBef>
                <a:spcPts val="2400"/>
              </a:spcBef>
              <a:spcAft>
                <a:spcPts val="0"/>
              </a:spcAft>
              <a:buSzPts val="1800"/>
              <a:buChar char="•"/>
              <a:defRPr/>
            </a:lvl8pPr>
            <a:lvl9pPr marL="4114800" lvl="8" indent="-342900" algn="l">
              <a:lnSpc>
                <a:spcPct val="100000"/>
              </a:lnSpc>
              <a:spcBef>
                <a:spcPts val="2400"/>
              </a:spcBef>
              <a:spcAft>
                <a:spcPts val="0"/>
              </a:spcAft>
              <a:buSzPts val="1800"/>
              <a:buChar char="•"/>
              <a:defRPr/>
            </a:lvl9pPr>
          </a:lstStyle>
          <a:p>
            <a:endParaRPr/>
          </a:p>
        </p:txBody>
      </p:sp>
      <p:sp>
        <p:nvSpPr>
          <p:cNvPr id="42" name="Google Shape;42;p101"/>
          <p:cNvSpPr txBox="1">
            <a:spLocks noGrp="1"/>
          </p:cNvSpPr>
          <p:nvPr>
            <p:ph type="body" idx="3"/>
          </p:nvPr>
        </p:nvSpPr>
        <p:spPr>
          <a:xfrm>
            <a:off x="1270000" y="2133600"/>
            <a:ext cx="9652000" cy="10160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Arial"/>
              <a:buNone/>
              <a:defRPr sz="5400">
                <a:latin typeface="Arial"/>
                <a:ea typeface="Arial"/>
                <a:cs typeface="Arial"/>
                <a:sym typeface="Arial"/>
              </a:defRPr>
            </a:lvl1pPr>
            <a:lvl2pPr marL="914400" lvl="1" indent="-342900" algn="l">
              <a:lnSpc>
                <a:spcPct val="100000"/>
              </a:lnSpc>
              <a:spcBef>
                <a:spcPts val="2400"/>
              </a:spcBef>
              <a:spcAft>
                <a:spcPts val="0"/>
              </a:spcAft>
              <a:buSzPts val="1800"/>
              <a:buChar char="•"/>
              <a:defRPr/>
            </a:lvl2pPr>
            <a:lvl3pPr marL="1371600" lvl="2" indent="-342900" algn="l">
              <a:lnSpc>
                <a:spcPct val="100000"/>
              </a:lnSpc>
              <a:spcBef>
                <a:spcPts val="2400"/>
              </a:spcBef>
              <a:spcAft>
                <a:spcPts val="0"/>
              </a:spcAft>
              <a:buSzPts val="1800"/>
              <a:buChar char="•"/>
              <a:defRPr/>
            </a:lvl3pPr>
            <a:lvl4pPr marL="1828800" lvl="3" indent="-342900" algn="l">
              <a:lnSpc>
                <a:spcPct val="100000"/>
              </a:lnSpc>
              <a:spcBef>
                <a:spcPts val="2400"/>
              </a:spcBef>
              <a:spcAft>
                <a:spcPts val="0"/>
              </a:spcAft>
              <a:buSzPts val="1800"/>
              <a:buChar char="•"/>
              <a:defRPr/>
            </a:lvl4pPr>
            <a:lvl5pPr marL="2286000" lvl="4" indent="-342900" algn="l">
              <a:lnSpc>
                <a:spcPct val="100000"/>
              </a:lnSpc>
              <a:spcBef>
                <a:spcPts val="2400"/>
              </a:spcBef>
              <a:spcAft>
                <a:spcPts val="0"/>
              </a:spcAft>
              <a:buSzPts val="1800"/>
              <a:buChar char="•"/>
              <a:defRPr/>
            </a:lvl5pPr>
            <a:lvl6pPr marL="2743200" lvl="5" indent="-342900" algn="l">
              <a:lnSpc>
                <a:spcPct val="100000"/>
              </a:lnSpc>
              <a:spcBef>
                <a:spcPts val="2400"/>
              </a:spcBef>
              <a:spcAft>
                <a:spcPts val="0"/>
              </a:spcAft>
              <a:buSzPts val="1800"/>
              <a:buChar char="•"/>
              <a:defRPr/>
            </a:lvl6pPr>
            <a:lvl7pPr marL="3200400" lvl="6" indent="-342900" algn="l">
              <a:lnSpc>
                <a:spcPct val="100000"/>
              </a:lnSpc>
              <a:spcBef>
                <a:spcPts val="2400"/>
              </a:spcBef>
              <a:spcAft>
                <a:spcPts val="0"/>
              </a:spcAft>
              <a:buSzPts val="1800"/>
              <a:buChar char="•"/>
              <a:defRPr/>
            </a:lvl7pPr>
            <a:lvl8pPr marL="3657600" lvl="7" indent="-342900" algn="l">
              <a:lnSpc>
                <a:spcPct val="100000"/>
              </a:lnSpc>
              <a:spcBef>
                <a:spcPts val="2400"/>
              </a:spcBef>
              <a:spcAft>
                <a:spcPts val="0"/>
              </a:spcAft>
              <a:buSzPts val="1800"/>
              <a:buChar char="•"/>
              <a:defRPr/>
            </a:lvl8pPr>
            <a:lvl9pPr marL="4114800" lvl="8" indent="-342900" algn="l">
              <a:lnSpc>
                <a:spcPct val="100000"/>
              </a:lnSpc>
              <a:spcBef>
                <a:spcPts val="2400"/>
              </a:spcBef>
              <a:spcAft>
                <a:spcPts val="0"/>
              </a:spcAft>
              <a:buSzPts val="1800"/>
              <a:buChar char="•"/>
              <a:defRPr/>
            </a:lvl9pPr>
          </a:lstStyle>
          <a:p>
            <a:endParaRPr/>
          </a:p>
        </p:txBody>
      </p:sp>
      <p:sp>
        <p:nvSpPr>
          <p:cNvPr id="43" name="Google Shape;43;p101"/>
          <p:cNvSpPr txBox="1">
            <a:spLocks noGrp="1"/>
          </p:cNvSpPr>
          <p:nvPr>
            <p:ph type="sldNum" idx="12"/>
          </p:nvPr>
        </p:nvSpPr>
        <p:spPr>
          <a:xfrm>
            <a:off x="11977623" y="13081000"/>
            <a:ext cx="416053" cy="467107"/>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2200"/>
              <a:buFont typeface="Arial"/>
              <a:buNone/>
              <a:defRPr sz="2200"/>
            </a:lvl1pPr>
            <a:lvl2pPr marL="0" lvl="1" indent="0" algn="ctr">
              <a:lnSpc>
                <a:spcPct val="100000"/>
              </a:lnSpc>
              <a:spcBef>
                <a:spcPts val="0"/>
              </a:spcBef>
              <a:spcAft>
                <a:spcPts val="0"/>
              </a:spcAft>
              <a:buClr>
                <a:srgbClr val="000000"/>
              </a:buClr>
              <a:buSzPts val="2200"/>
              <a:buFont typeface="Arial"/>
              <a:buNone/>
              <a:defRPr sz="2200"/>
            </a:lvl2pPr>
            <a:lvl3pPr marL="0" lvl="2" indent="0" algn="ctr">
              <a:lnSpc>
                <a:spcPct val="100000"/>
              </a:lnSpc>
              <a:spcBef>
                <a:spcPts val="0"/>
              </a:spcBef>
              <a:spcAft>
                <a:spcPts val="0"/>
              </a:spcAft>
              <a:buClr>
                <a:srgbClr val="000000"/>
              </a:buClr>
              <a:buSzPts val="2200"/>
              <a:buFont typeface="Arial"/>
              <a:buNone/>
              <a:defRPr sz="2200"/>
            </a:lvl3pPr>
            <a:lvl4pPr marL="0" lvl="3" indent="0" algn="ctr">
              <a:lnSpc>
                <a:spcPct val="100000"/>
              </a:lnSpc>
              <a:spcBef>
                <a:spcPts val="0"/>
              </a:spcBef>
              <a:spcAft>
                <a:spcPts val="0"/>
              </a:spcAft>
              <a:buClr>
                <a:srgbClr val="000000"/>
              </a:buClr>
              <a:buSzPts val="2200"/>
              <a:buFont typeface="Arial"/>
              <a:buNone/>
              <a:defRPr sz="2200"/>
            </a:lvl4pPr>
            <a:lvl5pPr marL="0" lvl="4" indent="0" algn="ctr">
              <a:lnSpc>
                <a:spcPct val="100000"/>
              </a:lnSpc>
              <a:spcBef>
                <a:spcPts val="0"/>
              </a:spcBef>
              <a:spcAft>
                <a:spcPts val="0"/>
              </a:spcAft>
              <a:buClr>
                <a:srgbClr val="000000"/>
              </a:buClr>
              <a:buSzPts val="2200"/>
              <a:buFont typeface="Arial"/>
              <a:buNone/>
              <a:defRPr sz="2200"/>
            </a:lvl5pPr>
            <a:lvl6pPr marL="0" lvl="5" indent="0" algn="ctr">
              <a:lnSpc>
                <a:spcPct val="100000"/>
              </a:lnSpc>
              <a:spcBef>
                <a:spcPts val="0"/>
              </a:spcBef>
              <a:spcAft>
                <a:spcPts val="0"/>
              </a:spcAft>
              <a:buClr>
                <a:srgbClr val="000000"/>
              </a:buClr>
              <a:buSzPts val="2200"/>
              <a:buFont typeface="Arial"/>
              <a:buNone/>
              <a:defRPr sz="2200"/>
            </a:lvl6pPr>
            <a:lvl7pPr marL="0" lvl="6" indent="0" algn="ctr">
              <a:lnSpc>
                <a:spcPct val="100000"/>
              </a:lnSpc>
              <a:spcBef>
                <a:spcPts val="0"/>
              </a:spcBef>
              <a:spcAft>
                <a:spcPts val="0"/>
              </a:spcAft>
              <a:buClr>
                <a:srgbClr val="000000"/>
              </a:buClr>
              <a:buSzPts val="2200"/>
              <a:buFont typeface="Arial"/>
              <a:buNone/>
              <a:defRPr sz="2200"/>
            </a:lvl7pPr>
            <a:lvl8pPr marL="0" lvl="7" indent="0" algn="ctr">
              <a:lnSpc>
                <a:spcPct val="100000"/>
              </a:lnSpc>
              <a:spcBef>
                <a:spcPts val="0"/>
              </a:spcBef>
              <a:spcAft>
                <a:spcPts val="0"/>
              </a:spcAft>
              <a:buClr>
                <a:srgbClr val="000000"/>
              </a:buClr>
              <a:buSzPts val="2200"/>
              <a:buFont typeface="Arial"/>
              <a:buNone/>
              <a:defRPr sz="2200"/>
            </a:lvl8pPr>
            <a:lvl9pPr marL="0" lvl="8" indent="0" algn="ctr">
              <a:lnSpc>
                <a:spcPct val="100000"/>
              </a:lnSpc>
              <a:spcBef>
                <a:spcPts val="0"/>
              </a:spcBef>
              <a:spcAft>
                <a:spcPts val="0"/>
              </a:spcAft>
              <a:buClr>
                <a:srgbClr val="000000"/>
              </a:buClr>
              <a:buSzPts val="2200"/>
              <a:buFont typeface="Arial"/>
              <a:buNone/>
              <a:defRPr sz="22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4"/>
        <p:cNvGrpSpPr/>
        <p:nvPr/>
      </p:nvGrpSpPr>
      <p:grpSpPr>
        <a:xfrm>
          <a:off x="0" y="0"/>
          <a:ext cx="0" cy="0"/>
          <a:chOff x="0" y="0"/>
          <a:chExt cx="0" cy="0"/>
        </a:xfrm>
      </p:grpSpPr>
      <p:sp>
        <p:nvSpPr>
          <p:cNvPr id="45" name="Google Shape;45;p102"/>
          <p:cNvSpPr txBox="1">
            <a:spLocks noGrp="1"/>
          </p:cNvSpPr>
          <p:nvPr>
            <p:ph type="title"/>
          </p:nvPr>
        </p:nvSpPr>
        <p:spPr>
          <a:xfrm>
            <a:off x="1270000" y="812800"/>
            <a:ext cx="21844000" cy="1557437"/>
          </a:xfrm>
          <a:prstGeom prst="rect">
            <a:avLst/>
          </a:prstGeom>
          <a:noFill/>
          <a:ln>
            <a:noFill/>
          </a:ln>
        </p:spPr>
        <p:txBody>
          <a:bodyPr spcFirstLastPara="1" wrap="square" lIns="50800" tIns="50800" rIns="50800" bIns="50800" anchor="b" anchorCtr="0">
            <a:normAutofit/>
          </a:bodyPr>
          <a:lstStyle>
            <a:lvl1pPr lvl="0" algn="ctr">
              <a:lnSpc>
                <a:spcPct val="80000"/>
              </a:lnSpc>
              <a:spcBef>
                <a:spcPts val="0"/>
              </a:spcBef>
              <a:spcAft>
                <a:spcPts val="0"/>
              </a:spcAft>
              <a:buClr>
                <a:srgbClr val="000000"/>
              </a:buClr>
              <a:buSzPts val="1800"/>
              <a:buNone/>
              <a:defRPr/>
            </a:lvl1pPr>
            <a:lvl2pPr lvl="1" algn="ctr">
              <a:lnSpc>
                <a:spcPct val="80000"/>
              </a:lnSpc>
              <a:spcBef>
                <a:spcPts val="0"/>
              </a:spcBef>
              <a:spcAft>
                <a:spcPts val="0"/>
              </a:spcAft>
              <a:buClr>
                <a:srgbClr val="000000"/>
              </a:buClr>
              <a:buSzPts val="1800"/>
              <a:buNone/>
              <a:defRPr/>
            </a:lvl2pPr>
            <a:lvl3pPr lvl="2" algn="ctr">
              <a:lnSpc>
                <a:spcPct val="80000"/>
              </a:lnSpc>
              <a:spcBef>
                <a:spcPts val="0"/>
              </a:spcBef>
              <a:spcAft>
                <a:spcPts val="0"/>
              </a:spcAft>
              <a:buClr>
                <a:srgbClr val="000000"/>
              </a:buClr>
              <a:buSzPts val="1800"/>
              <a:buNone/>
              <a:defRPr/>
            </a:lvl3pPr>
            <a:lvl4pPr lvl="3" algn="ctr">
              <a:lnSpc>
                <a:spcPct val="80000"/>
              </a:lnSpc>
              <a:spcBef>
                <a:spcPts val="0"/>
              </a:spcBef>
              <a:spcAft>
                <a:spcPts val="0"/>
              </a:spcAft>
              <a:buClr>
                <a:srgbClr val="000000"/>
              </a:buClr>
              <a:buSzPts val="1800"/>
              <a:buNone/>
              <a:defRPr/>
            </a:lvl4pPr>
            <a:lvl5pPr lvl="4" algn="ctr">
              <a:lnSpc>
                <a:spcPct val="80000"/>
              </a:lnSpc>
              <a:spcBef>
                <a:spcPts val="0"/>
              </a:spcBef>
              <a:spcAft>
                <a:spcPts val="0"/>
              </a:spcAft>
              <a:buClr>
                <a:srgbClr val="000000"/>
              </a:buClr>
              <a:buSzPts val="1800"/>
              <a:buNone/>
              <a:defRPr/>
            </a:lvl5pPr>
            <a:lvl6pPr lvl="5" algn="ctr">
              <a:lnSpc>
                <a:spcPct val="80000"/>
              </a:lnSpc>
              <a:spcBef>
                <a:spcPts val="0"/>
              </a:spcBef>
              <a:spcAft>
                <a:spcPts val="0"/>
              </a:spcAft>
              <a:buClr>
                <a:srgbClr val="000000"/>
              </a:buClr>
              <a:buSzPts val="1800"/>
              <a:buNone/>
              <a:defRPr/>
            </a:lvl6pPr>
            <a:lvl7pPr lvl="6" algn="ctr">
              <a:lnSpc>
                <a:spcPct val="80000"/>
              </a:lnSpc>
              <a:spcBef>
                <a:spcPts val="0"/>
              </a:spcBef>
              <a:spcAft>
                <a:spcPts val="0"/>
              </a:spcAft>
              <a:buClr>
                <a:srgbClr val="000000"/>
              </a:buClr>
              <a:buSzPts val="1800"/>
              <a:buNone/>
              <a:defRPr/>
            </a:lvl7pPr>
            <a:lvl8pPr lvl="7" algn="ctr">
              <a:lnSpc>
                <a:spcPct val="80000"/>
              </a:lnSpc>
              <a:spcBef>
                <a:spcPts val="0"/>
              </a:spcBef>
              <a:spcAft>
                <a:spcPts val="0"/>
              </a:spcAft>
              <a:buClr>
                <a:srgbClr val="000000"/>
              </a:buClr>
              <a:buSzPts val="1800"/>
              <a:buNone/>
              <a:defRPr/>
            </a:lvl8pPr>
            <a:lvl9pPr lvl="8" algn="ctr">
              <a:lnSpc>
                <a:spcPct val="80000"/>
              </a:lnSpc>
              <a:spcBef>
                <a:spcPts val="0"/>
              </a:spcBef>
              <a:spcAft>
                <a:spcPts val="0"/>
              </a:spcAft>
              <a:buClr>
                <a:srgbClr val="000000"/>
              </a:buClr>
              <a:buSzPts val="1800"/>
              <a:buNone/>
              <a:defRPr/>
            </a:lvl9pPr>
          </a:lstStyle>
          <a:p>
            <a:endParaRPr/>
          </a:p>
        </p:txBody>
      </p:sp>
      <p:sp>
        <p:nvSpPr>
          <p:cNvPr id="46" name="Google Shape;46;p102"/>
          <p:cNvSpPr txBox="1">
            <a:spLocks noGrp="1"/>
          </p:cNvSpPr>
          <p:nvPr>
            <p:ph type="body" idx="1"/>
          </p:nvPr>
        </p:nvSpPr>
        <p:spPr>
          <a:xfrm>
            <a:off x="1270000" y="2133600"/>
            <a:ext cx="21844000" cy="10160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Arial"/>
              <a:buNone/>
              <a:defRPr sz="5400">
                <a:latin typeface="Arial"/>
                <a:ea typeface="Arial"/>
                <a:cs typeface="Arial"/>
                <a:sym typeface="Arial"/>
              </a:defRPr>
            </a:lvl1pPr>
            <a:lvl2pPr marL="914400" lvl="1" indent="-342900" algn="l">
              <a:lnSpc>
                <a:spcPct val="100000"/>
              </a:lnSpc>
              <a:spcBef>
                <a:spcPts val="2400"/>
              </a:spcBef>
              <a:spcAft>
                <a:spcPts val="0"/>
              </a:spcAft>
              <a:buSzPts val="1800"/>
              <a:buChar char="•"/>
              <a:defRPr/>
            </a:lvl2pPr>
            <a:lvl3pPr marL="1371600" lvl="2" indent="-342900" algn="l">
              <a:lnSpc>
                <a:spcPct val="100000"/>
              </a:lnSpc>
              <a:spcBef>
                <a:spcPts val="2400"/>
              </a:spcBef>
              <a:spcAft>
                <a:spcPts val="0"/>
              </a:spcAft>
              <a:buSzPts val="1800"/>
              <a:buChar char="•"/>
              <a:defRPr/>
            </a:lvl3pPr>
            <a:lvl4pPr marL="1828800" lvl="3" indent="-342900" algn="l">
              <a:lnSpc>
                <a:spcPct val="100000"/>
              </a:lnSpc>
              <a:spcBef>
                <a:spcPts val="2400"/>
              </a:spcBef>
              <a:spcAft>
                <a:spcPts val="0"/>
              </a:spcAft>
              <a:buSzPts val="1800"/>
              <a:buChar char="•"/>
              <a:defRPr/>
            </a:lvl4pPr>
            <a:lvl5pPr marL="2286000" lvl="4" indent="-342900" algn="l">
              <a:lnSpc>
                <a:spcPct val="100000"/>
              </a:lnSpc>
              <a:spcBef>
                <a:spcPts val="2400"/>
              </a:spcBef>
              <a:spcAft>
                <a:spcPts val="0"/>
              </a:spcAft>
              <a:buSzPts val="1800"/>
              <a:buChar char="•"/>
              <a:defRPr/>
            </a:lvl5pPr>
            <a:lvl6pPr marL="2743200" lvl="5" indent="-342900" algn="l">
              <a:lnSpc>
                <a:spcPct val="100000"/>
              </a:lnSpc>
              <a:spcBef>
                <a:spcPts val="2400"/>
              </a:spcBef>
              <a:spcAft>
                <a:spcPts val="0"/>
              </a:spcAft>
              <a:buSzPts val="1800"/>
              <a:buChar char="•"/>
              <a:defRPr/>
            </a:lvl6pPr>
            <a:lvl7pPr marL="3200400" lvl="6" indent="-342900" algn="l">
              <a:lnSpc>
                <a:spcPct val="100000"/>
              </a:lnSpc>
              <a:spcBef>
                <a:spcPts val="2400"/>
              </a:spcBef>
              <a:spcAft>
                <a:spcPts val="0"/>
              </a:spcAft>
              <a:buSzPts val="1800"/>
              <a:buChar char="•"/>
              <a:defRPr/>
            </a:lvl7pPr>
            <a:lvl8pPr marL="3657600" lvl="7" indent="-342900" algn="l">
              <a:lnSpc>
                <a:spcPct val="100000"/>
              </a:lnSpc>
              <a:spcBef>
                <a:spcPts val="2400"/>
              </a:spcBef>
              <a:spcAft>
                <a:spcPts val="0"/>
              </a:spcAft>
              <a:buSzPts val="1800"/>
              <a:buChar char="•"/>
              <a:defRPr/>
            </a:lvl8pPr>
            <a:lvl9pPr marL="4114800" lvl="8" indent="-342900" algn="l">
              <a:lnSpc>
                <a:spcPct val="100000"/>
              </a:lnSpc>
              <a:spcBef>
                <a:spcPts val="2400"/>
              </a:spcBef>
              <a:spcAft>
                <a:spcPts val="0"/>
              </a:spcAft>
              <a:buSzPts val="1800"/>
              <a:buChar char="•"/>
              <a:defRPr/>
            </a:lvl9pPr>
          </a:lstStyle>
          <a:p>
            <a:endParaRPr/>
          </a:p>
        </p:txBody>
      </p:sp>
      <p:sp>
        <p:nvSpPr>
          <p:cNvPr id="47" name="Google Shape;47;p102"/>
          <p:cNvSpPr txBox="1">
            <a:spLocks noGrp="1"/>
          </p:cNvSpPr>
          <p:nvPr>
            <p:ph type="sldNum" idx="12"/>
          </p:nvPr>
        </p:nvSpPr>
        <p:spPr>
          <a:xfrm>
            <a:off x="11977623" y="13081000"/>
            <a:ext cx="416053" cy="467107"/>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2200"/>
              <a:buFont typeface="Arial"/>
              <a:buNone/>
              <a:defRPr sz="2200"/>
            </a:lvl1pPr>
            <a:lvl2pPr marL="0" lvl="1" indent="0" algn="ctr">
              <a:lnSpc>
                <a:spcPct val="100000"/>
              </a:lnSpc>
              <a:spcBef>
                <a:spcPts val="0"/>
              </a:spcBef>
              <a:spcAft>
                <a:spcPts val="0"/>
              </a:spcAft>
              <a:buClr>
                <a:srgbClr val="000000"/>
              </a:buClr>
              <a:buSzPts val="2200"/>
              <a:buFont typeface="Arial"/>
              <a:buNone/>
              <a:defRPr sz="2200"/>
            </a:lvl2pPr>
            <a:lvl3pPr marL="0" lvl="2" indent="0" algn="ctr">
              <a:lnSpc>
                <a:spcPct val="100000"/>
              </a:lnSpc>
              <a:spcBef>
                <a:spcPts val="0"/>
              </a:spcBef>
              <a:spcAft>
                <a:spcPts val="0"/>
              </a:spcAft>
              <a:buClr>
                <a:srgbClr val="000000"/>
              </a:buClr>
              <a:buSzPts val="2200"/>
              <a:buFont typeface="Arial"/>
              <a:buNone/>
              <a:defRPr sz="2200"/>
            </a:lvl3pPr>
            <a:lvl4pPr marL="0" lvl="3" indent="0" algn="ctr">
              <a:lnSpc>
                <a:spcPct val="100000"/>
              </a:lnSpc>
              <a:spcBef>
                <a:spcPts val="0"/>
              </a:spcBef>
              <a:spcAft>
                <a:spcPts val="0"/>
              </a:spcAft>
              <a:buClr>
                <a:srgbClr val="000000"/>
              </a:buClr>
              <a:buSzPts val="2200"/>
              <a:buFont typeface="Arial"/>
              <a:buNone/>
              <a:defRPr sz="2200"/>
            </a:lvl4pPr>
            <a:lvl5pPr marL="0" lvl="4" indent="0" algn="ctr">
              <a:lnSpc>
                <a:spcPct val="100000"/>
              </a:lnSpc>
              <a:spcBef>
                <a:spcPts val="0"/>
              </a:spcBef>
              <a:spcAft>
                <a:spcPts val="0"/>
              </a:spcAft>
              <a:buClr>
                <a:srgbClr val="000000"/>
              </a:buClr>
              <a:buSzPts val="2200"/>
              <a:buFont typeface="Arial"/>
              <a:buNone/>
              <a:defRPr sz="2200"/>
            </a:lvl5pPr>
            <a:lvl6pPr marL="0" lvl="5" indent="0" algn="ctr">
              <a:lnSpc>
                <a:spcPct val="100000"/>
              </a:lnSpc>
              <a:spcBef>
                <a:spcPts val="0"/>
              </a:spcBef>
              <a:spcAft>
                <a:spcPts val="0"/>
              </a:spcAft>
              <a:buClr>
                <a:srgbClr val="000000"/>
              </a:buClr>
              <a:buSzPts val="2200"/>
              <a:buFont typeface="Arial"/>
              <a:buNone/>
              <a:defRPr sz="2200"/>
            </a:lvl6pPr>
            <a:lvl7pPr marL="0" lvl="6" indent="0" algn="ctr">
              <a:lnSpc>
                <a:spcPct val="100000"/>
              </a:lnSpc>
              <a:spcBef>
                <a:spcPts val="0"/>
              </a:spcBef>
              <a:spcAft>
                <a:spcPts val="0"/>
              </a:spcAft>
              <a:buClr>
                <a:srgbClr val="000000"/>
              </a:buClr>
              <a:buSzPts val="2200"/>
              <a:buFont typeface="Arial"/>
              <a:buNone/>
              <a:defRPr sz="2200"/>
            </a:lvl7pPr>
            <a:lvl8pPr marL="0" lvl="7" indent="0" algn="ctr">
              <a:lnSpc>
                <a:spcPct val="100000"/>
              </a:lnSpc>
              <a:spcBef>
                <a:spcPts val="0"/>
              </a:spcBef>
              <a:spcAft>
                <a:spcPts val="0"/>
              </a:spcAft>
              <a:buClr>
                <a:srgbClr val="000000"/>
              </a:buClr>
              <a:buSzPts val="2200"/>
              <a:buFont typeface="Arial"/>
              <a:buNone/>
              <a:defRPr sz="2200"/>
            </a:lvl8pPr>
            <a:lvl9pPr marL="0" lvl="8" indent="0" algn="ctr">
              <a:lnSpc>
                <a:spcPct val="100000"/>
              </a:lnSpc>
              <a:spcBef>
                <a:spcPts val="0"/>
              </a:spcBef>
              <a:spcAft>
                <a:spcPts val="0"/>
              </a:spcAft>
              <a:buClr>
                <a:srgbClr val="000000"/>
              </a:buClr>
              <a:buSzPts val="2200"/>
              <a:buFont typeface="Arial"/>
              <a:buNone/>
              <a:defRPr sz="22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93"/>
          <p:cNvSpPr txBox="1">
            <a:spLocks noGrp="1"/>
          </p:cNvSpPr>
          <p:nvPr>
            <p:ph type="title"/>
          </p:nvPr>
        </p:nvSpPr>
        <p:spPr>
          <a:xfrm>
            <a:off x="1270000" y="812800"/>
            <a:ext cx="21844000" cy="1557437"/>
          </a:xfrm>
          <a:prstGeom prst="rect">
            <a:avLst/>
          </a:prstGeom>
          <a:noFill/>
          <a:ln>
            <a:noFill/>
          </a:ln>
        </p:spPr>
        <p:txBody>
          <a:bodyPr spcFirstLastPara="1" wrap="square" lIns="50800" tIns="50800" rIns="50800" bIns="50800" anchor="b" anchorCtr="0">
            <a:normAutofit/>
          </a:bodyPr>
          <a:lstStyle>
            <a:lvl1pPr marR="0" lvl="0" algn="ctr" rtl="0">
              <a:lnSpc>
                <a:spcPct val="80000"/>
              </a:lnSpc>
              <a:spcBef>
                <a:spcPts val="0"/>
              </a:spcBef>
              <a:spcAft>
                <a:spcPts val="0"/>
              </a:spcAft>
              <a:buClr>
                <a:srgbClr val="000000"/>
              </a:buClr>
              <a:buSzPts val="8400"/>
              <a:buFont typeface="Arial"/>
              <a:buNone/>
              <a:defRPr sz="8400" b="0" i="0" u="none" strike="noStrike" cap="none">
                <a:solidFill>
                  <a:srgbClr val="000000"/>
                </a:solidFill>
                <a:latin typeface="Arial"/>
                <a:ea typeface="Arial"/>
                <a:cs typeface="Arial"/>
                <a:sym typeface="Arial"/>
              </a:defRPr>
            </a:lvl1pPr>
            <a:lvl2pPr marR="0" lvl="1" algn="ctr" rtl="0">
              <a:lnSpc>
                <a:spcPct val="80000"/>
              </a:lnSpc>
              <a:spcBef>
                <a:spcPts val="0"/>
              </a:spcBef>
              <a:spcAft>
                <a:spcPts val="0"/>
              </a:spcAft>
              <a:buClr>
                <a:srgbClr val="000000"/>
              </a:buClr>
              <a:buSzPts val="8400"/>
              <a:buFont typeface="Arial"/>
              <a:buNone/>
              <a:defRPr sz="8400" b="0" i="0" u="none" strike="noStrike" cap="none">
                <a:solidFill>
                  <a:srgbClr val="000000"/>
                </a:solidFill>
                <a:latin typeface="Arial"/>
                <a:ea typeface="Arial"/>
                <a:cs typeface="Arial"/>
                <a:sym typeface="Arial"/>
              </a:defRPr>
            </a:lvl2pPr>
            <a:lvl3pPr marR="0" lvl="2" algn="ctr" rtl="0">
              <a:lnSpc>
                <a:spcPct val="80000"/>
              </a:lnSpc>
              <a:spcBef>
                <a:spcPts val="0"/>
              </a:spcBef>
              <a:spcAft>
                <a:spcPts val="0"/>
              </a:spcAft>
              <a:buClr>
                <a:srgbClr val="000000"/>
              </a:buClr>
              <a:buSzPts val="8400"/>
              <a:buFont typeface="Arial"/>
              <a:buNone/>
              <a:defRPr sz="8400" b="0" i="0" u="none" strike="noStrike" cap="none">
                <a:solidFill>
                  <a:srgbClr val="000000"/>
                </a:solidFill>
                <a:latin typeface="Arial"/>
                <a:ea typeface="Arial"/>
                <a:cs typeface="Arial"/>
                <a:sym typeface="Arial"/>
              </a:defRPr>
            </a:lvl3pPr>
            <a:lvl4pPr marR="0" lvl="3" algn="ctr" rtl="0">
              <a:lnSpc>
                <a:spcPct val="80000"/>
              </a:lnSpc>
              <a:spcBef>
                <a:spcPts val="0"/>
              </a:spcBef>
              <a:spcAft>
                <a:spcPts val="0"/>
              </a:spcAft>
              <a:buClr>
                <a:srgbClr val="000000"/>
              </a:buClr>
              <a:buSzPts val="8400"/>
              <a:buFont typeface="Arial"/>
              <a:buNone/>
              <a:defRPr sz="8400" b="0" i="0" u="none" strike="noStrike" cap="none">
                <a:solidFill>
                  <a:srgbClr val="000000"/>
                </a:solidFill>
                <a:latin typeface="Arial"/>
                <a:ea typeface="Arial"/>
                <a:cs typeface="Arial"/>
                <a:sym typeface="Arial"/>
              </a:defRPr>
            </a:lvl4pPr>
            <a:lvl5pPr marR="0" lvl="4" algn="ctr" rtl="0">
              <a:lnSpc>
                <a:spcPct val="80000"/>
              </a:lnSpc>
              <a:spcBef>
                <a:spcPts val="0"/>
              </a:spcBef>
              <a:spcAft>
                <a:spcPts val="0"/>
              </a:spcAft>
              <a:buClr>
                <a:srgbClr val="000000"/>
              </a:buClr>
              <a:buSzPts val="8400"/>
              <a:buFont typeface="Arial"/>
              <a:buNone/>
              <a:defRPr sz="8400" b="0" i="0" u="none" strike="noStrike" cap="none">
                <a:solidFill>
                  <a:srgbClr val="000000"/>
                </a:solidFill>
                <a:latin typeface="Arial"/>
                <a:ea typeface="Arial"/>
                <a:cs typeface="Arial"/>
                <a:sym typeface="Arial"/>
              </a:defRPr>
            </a:lvl5pPr>
            <a:lvl6pPr marR="0" lvl="5" algn="ctr" rtl="0">
              <a:lnSpc>
                <a:spcPct val="80000"/>
              </a:lnSpc>
              <a:spcBef>
                <a:spcPts val="0"/>
              </a:spcBef>
              <a:spcAft>
                <a:spcPts val="0"/>
              </a:spcAft>
              <a:buClr>
                <a:srgbClr val="000000"/>
              </a:buClr>
              <a:buSzPts val="8400"/>
              <a:buFont typeface="Arial"/>
              <a:buNone/>
              <a:defRPr sz="8400" b="0" i="0" u="none" strike="noStrike" cap="none">
                <a:solidFill>
                  <a:srgbClr val="000000"/>
                </a:solidFill>
                <a:latin typeface="Arial"/>
                <a:ea typeface="Arial"/>
                <a:cs typeface="Arial"/>
                <a:sym typeface="Arial"/>
              </a:defRPr>
            </a:lvl6pPr>
            <a:lvl7pPr marR="0" lvl="6" algn="ctr" rtl="0">
              <a:lnSpc>
                <a:spcPct val="80000"/>
              </a:lnSpc>
              <a:spcBef>
                <a:spcPts val="0"/>
              </a:spcBef>
              <a:spcAft>
                <a:spcPts val="0"/>
              </a:spcAft>
              <a:buClr>
                <a:srgbClr val="000000"/>
              </a:buClr>
              <a:buSzPts val="8400"/>
              <a:buFont typeface="Arial"/>
              <a:buNone/>
              <a:defRPr sz="8400" b="0" i="0" u="none" strike="noStrike" cap="none">
                <a:solidFill>
                  <a:srgbClr val="000000"/>
                </a:solidFill>
                <a:latin typeface="Arial"/>
                <a:ea typeface="Arial"/>
                <a:cs typeface="Arial"/>
                <a:sym typeface="Arial"/>
              </a:defRPr>
            </a:lvl7pPr>
            <a:lvl8pPr marR="0" lvl="7" algn="ctr" rtl="0">
              <a:lnSpc>
                <a:spcPct val="80000"/>
              </a:lnSpc>
              <a:spcBef>
                <a:spcPts val="0"/>
              </a:spcBef>
              <a:spcAft>
                <a:spcPts val="0"/>
              </a:spcAft>
              <a:buClr>
                <a:srgbClr val="000000"/>
              </a:buClr>
              <a:buSzPts val="8400"/>
              <a:buFont typeface="Arial"/>
              <a:buNone/>
              <a:defRPr sz="8400" b="0" i="0" u="none" strike="noStrike" cap="none">
                <a:solidFill>
                  <a:srgbClr val="000000"/>
                </a:solidFill>
                <a:latin typeface="Arial"/>
                <a:ea typeface="Arial"/>
                <a:cs typeface="Arial"/>
                <a:sym typeface="Arial"/>
              </a:defRPr>
            </a:lvl8pPr>
            <a:lvl9pPr marR="0" lvl="8" algn="ctr" rtl="0">
              <a:lnSpc>
                <a:spcPct val="80000"/>
              </a:lnSpc>
              <a:spcBef>
                <a:spcPts val="0"/>
              </a:spcBef>
              <a:spcAft>
                <a:spcPts val="0"/>
              </a:spcAft>
              <a:buClr>
                <a:srgbClr val="000000"/>
              </a:buClr>
              <a:buSzPts val="8400"/>
              <a:buFont typeface="Arial"/>
              <a:buNone/>
              <a:defRPr sz="8400" b="0" i="0" u="none" strike="noStrike" cap="none">
                <a:solidFill>
                  <a:srgbClr val="000000"/>
                </a:solidFill>
                <a:latin typeface="Arial"/>
                <a:ea typeface="Arial"/>
                <a:cs typeface="Arial"/>
                <a:sym typeface="Arial"/>
              </a:defRPr>
            </a:lvl9pPr>
          </a:lstStyle>
          <a:p>
            <a:endParaRPr/>
          </a:p>
        </p:txBody>
      </p:sp>
      <p:sp>
        <p:nvSpPr>
          <p:cNvPr id="7" name="Google Shape;7;p93"/>
          <p:cNvSpPr txBox="1">
            <a:spLocks noGrp="1"/>
          </p:cNvSpPr>
          <p:nvPr>
            <p:ph type="body" idx="1"/>
          </p:nvPr>
        </p:nvSpPr>
        <p:spPr>
          <a:xfrm>
            <a:off x="1270000" y="4267200"/>
            <a:ext cx="21844000" cy="8432800"/>
          </a:xfrm>
          <a:prstGeom prst="rect">
            <a:avLst/>
          </a:prstGeom>
          <a:noFill/>
          <a:ln>
            <a:noFill/>
          </a:ln>
        </p:spPr>
        <p:txBody>
          <a:bodyPr spcFirstLastPara="1" wrap="square" lIns="50800" tIns="50800" rIns="50800" bIns="50800" anchor="t" anchorCtr="0">
            <a:normAutofit/>
          </a:bodyPr>
          <a:lstStyle>
            <a:lvl1pPr marL="457200" marR="0" lvl="0" indent="-533400" algn="l" rtl="0">
              <a:lnSpc>
                <a:spcPct val="100000"/>
              </a:lnSpc>
              <a:spcBef>
                <a:spcPts val="240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1pPr>
            <a:lvl2pPr marL="914400" marR="0" lvl="1" indent="-533400" algn="l" rtl="0">
              <a:lnSpc>
                <a:spcPct val="100000"/>
              </a:lnSpc>
              <a:spcBef>
                <a:spcPts val="240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2pPr>
            <a:lvl3pPr marL="1371600" marR="0" lvl="2" indent="-533400" algn="l" rtl="0">
              <a:lnSpc>
                <a:spcPct val="100000"/>
              </a:lnSpc>
              <a:spcBef>
                <a:spcPts val="240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3pPr>
            <a:lvl4pPr marL="1828800" marR="0" lvl="3" indent="-533400" algn="l" rtl="0">
              <a:lnSpc>
                <a:spcPct val="100000"/>
              </a:lnSpc>
              <a:spcBef>
                <a:spcPts val="240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4pPr>
            <a:lvl5pPr marL="2286000" marR="0" lvl="4" indent="-533400" algn="l" rtl="0">
              <a:lnSpc>
                <a:spcPct val="100000"/>
              </a:lnSpc>
              <a:spcBef>
                <a:spcPts val="240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5pPr>
            <a:lvl6pPr marL="2743200" marR="0" lvl="5" indent="-533400" algn="l" rtl="0">
              <a:lnSpc>
                <a:spcPct val="100000"/>
              </a:lnSpc>
              <a:spcBef>
                <a:spcPts val="240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6pPr>
            <a:lvl7pPr marL="3200400" marR="0" lvl="6" indent="-533400" algn="l" rtl="0">
              <a:lnSpc>
                <a:spcPct val="100000"/>
              </a:lnSpc>
              <a:spcBef>
                <a:spcPts val="240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7pPr>
            <a:lvl8pPr marL="3657600" marR="0" lvl="7" indent="-533400" algn="l" rtl="0">
              <a:lnSpc>
                <a:spcPct val="100000"/>
              </a:lnSpc>
              <a:spcBef>
                <a:spcPts val="240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8pPr>
            <a:lvl9pPr marL="4114800" marR="0" lvl="8" indent="-533400" algn="l" rtl="0">
              <a:lnSpc>
                <a:spcPct val="100000"/>
              </a:lnSpc>
              <a:spcBef>
                <a:spcPts val="240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9pPr>
          </a:lstStyle>
          <a:p>
            <a:endParaRPr/>
          </a:p>
        </p:txBody>
      </p:sp>
      <p:sp>
        <p:nvSpPr>
          <p:cNvPr id="8" name="Google Shape;8;p93"/>
          <p:cNvSpPr txBox="1">
            <a:spLocks noGrp="1"/>
          </p:cNvSpPr>
          <p:nvPr>
            <p:ph type="sldNum" idx="12"/>
          </p:nvPr>
        </p:nvSpPr>
        <p:spPr>
          <a:xfrm>
            <a:off x="11977623" y="13081000"/>
            <a:ext cx="416053" cy="467107"/>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4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idx="4294967295"/>
          </p:nvPr>
        </p:nvSpPr>
        <p:spPr>
          <a:xfrm>
            <a:off x="1270000" y="3289300"/>
            <a:ext cx="21844000" cy="3879454"/>
          </a:xfrm>
          <a:prstGeom prst="rect">
            <a:avLst/>
          </a:prstGeom>
          <a:noFill/>
          <a:ln>
            <a:noFill/>
          </a:ln>
        </p:spPr>
        <p:txBody>
          <a:bodyPr spcFirstLastPara="1" wrap="square" lIns="50800" tIns="50800" rIns="50800" bIns="50800" anchor="b" anchorCtr="0">
            <a:normAutofit/>
          </a:bodyPr>
          <a:lstStyle/>
          <a:p>
            <a:pPr marL="0" marR="0" lvl="0" indent="0" algn="ctr" rtl="0">
              <a:lnSpc>
                <a:spcPct val="90000"/>
              </a:lnSpc>
              <a:spcBef>
                <a:spcPts val="0"/>
              </a:spcBef>
              <a:spcAft>
                <a:spcPts val="0"/>
              </a:spcAft>
              <a:buClr>
                <a:srgbClr val="1E98FD"/>
              </a:buClr>
              <a:buSzPts val="11600"/>
              <a:buFont typeface="Arial"/>
              <a:buNone/>
            </a:pPr>
            <a:r>
              <a:rPr lang="en-US" sz="11600" b="0" i="0" u="none" strike="noStrike" cap="none">
                <a:solidFill>
                  <a:srgbClr val="1E98FD"/>
                </a:solidFill>
                <a:latin typeface="Arial"/>
                <a:ea typeface="Arial"/>
                <a:cs typeface="Arial"/>
                <a:sym typeface="Arial"/>
              </a:rPr>
              <a:t>ChatGPT: The fundamentals</a:t>
            </a:r>
            <a:endParaRPr/>
          </a:p>
        </p:txBody>
      </p:sp>
      <p:sp>
        <p:nvSpPr>
          <p:cNvPr id="85" name="Google Shape;85;p1"/>
          <p:cNvSpPr txBox="1">
            <a:spLocks noGrp="1"/>
          </p:cNvSpPr>
          <p:nvPr>
            <p:ph type="subTitle" idx="4294967295"/>
          </p:nvPr>
        </p:nvSpPr>
        <p:spPr>
          <a:xfrm>
            <a:off x="1270000" y="6985000"/>
            <a:ext cx="21844000" cy="2512352"/>
          </a:xfrm>
          <a:prstGeom prst="rect">
            <a:avLst/>
          </a:prstGeom>
          <a:noFill/>
          <a:ln>
            <a:noFill/>
          </a:ln>
        </p:spPr>
        <p:txBody>
          <a:bodyPr spcFirstLastPara="1" wrap="square" lIns="50800" tIns="50800" rIns="50800" bIns="50800" anchor="t" anchorCtr="0">
            <a:normAutofit/>
          </a:bodyPr>
          <a:lstStyle/>
          <a:p>
            <a:pPr marL="0" marR="0" lvl="0" indent="0" algn="ctr" rtl="0">
              <a:lnSpc>
                <a:spcPct val="100000"/>
              </a:lnSpc>
              <a:spcBef>
                <a:spcPts val="0"/>
              </a:spcBef>
              <a:spcAft>
                <a:spcPts val="0"/>
              </a:spcAft>
              <a:buClr>
                <a:srgbClr val="000000"/>
              </a:buClr>
              <a:buSzPts val="6400"/>
              <a:buFont typeface="Arial"/>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0" descr="Screen Shot 2023-02-16 at 1.34.37 PM.png"/>
          <p:cNvPicPr preferRelativeResize="0"/>
          <p:nvPr/>
        </p:nvPicPr>
        <p:blipFill rotWithShape="1">
          <a:blip r:embed="rId3">
            <a:alphaModFix amt="24178"/>
          </a:blip>
          <a:srcRect b="29830"/>
          <a:stretch/>
        </p:blipFill>
        <p:spPr>
          <a:xfrm>
            <a:off x="4239566" y="6078970"/>
            <a:ext cx="20942302" cy="7706654"/>
          </a:xfrm>
          <a:prstGeom prst="rect">
            <a:avLst/>
          </a:prstGeom>
          <a:noFill/>
          <a:ln w="12700" cap="flat" cmpd="sng">
            <a:solidFill>
              <a:srgbClr val="000000"/>
            </a:solidFill>
            <a:prstDash val="solid"/>
            <a:miter lim="400000"/>
            <a:headEnd type="none" w="sm" len="sm"/>
            <a:tailEnd type="none" w="sm" len="sm"/>
          </a:ln>
        </p:spPr>
      </p:pic>
      <p:pic>
        <p:nvPicPr>
          <p:cNvPr id="137" name="Google Shape;137;p10" descr="Screen Shot 2023-02-16 at 1.34.59 PM.png"/>
          <p:cNvPicPr preferRelativeResize="0"/>
          <p:nvPr/>
        </p:nvPicPr>
        <p:blipFill rotWithShape="1">
          <a:blip r:embed="rId4">
            <a:alphaModFix/>
          </a:blip>
          <a:srcRect l="12519"/>
          <a:stretch/>
        </p:blipFill>
        <p:spPr>
          <a:xfrm>
            <a:off x="-32073" y="23173"/>
            <a:ext cx="18022589" cy="9035507"/>
          </a:xfrm>
          <a:prstGeom prst="rect">
            <a:avLst/>
          </a:prstGeom>
          <a:noFill/>
          <a:ln w="12700" cap="flat" cmpd="sng">
            <a:solidFill>
              <a:srgbClr val="000000"/>
            </a:solidFill>
            <a:prstDash val="solid"/>
            <a:miter lim="400000"/>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1" descr="Screen Shot 2023-02-16 at 1.34.37 PM.png"/>
          <p:cNvPicPr preferRelativeResize="0"/>
          <p:nvPr/>
        </p:nvPicPr>
        <p:blipFill rotWithShape="1">
          <a:blip r:embed="rId3">
            <a:alphaModFix amt="16233"/>
          </a:blip>
          <a:srcRect b="29830"/>
          <a:stretch/>
        </p:blipFill>
        <p:spPr>
          <a:xfrm>
            <a:off x="4239566" y="6078970"/>
            <a:ext cx="20942302" cy="7706654"/>
          </a:xfrm>
          <a:prstGeom prst="rect">
            <a:avLst/>
          </a:prstGeom>
          <a:noFill/>
          <a:ln w="12700" cap="flat" cmpd="sng">
            <a:solidFill>
              <a:srgbClr val="000000"/>
            </a:solidFill>
            <a:prstDash val="solid"/>
            <a:miter lim="400000"/>
            <a:headEnd type="none" w="sm" len="sm"/>
            <a:tailEnd type="none" w="sm" len="sm"/>
          </a:ln>
        </p:spPr>
      </p:pic>
      <p:pic>
        <p:nvPicPr>
          <p:cNvPr id="143" name="Google Shape;143;p11" descr="Screen Shot 2023-02-16 at 1.34.59 PM.png"/>
          <p:cNvPicPr preferRelativeResize="0"/>
          <p:nvPr/>
        </p:nvPicPr>
        <p:blipFill rotWithShape="1">
          <a:blip r:embed="rId4">
            <a:alphaModFix amt="18533"/>
          </a:blip>
          <a:srcRect l="12519"/>
          <a:stretch/>
        </p:blipFill>
        <p:spPr>
          <a:xfrm>
            <a:off x="-32073" y="23173"/>
            <a:ext cx="18022589" cy="9035507"/>
          </a:xfrm>
          <a:prstGeom prst="rect">
            <a:avLst/>
          </a:prstGeom>
          <a:noFill/>
          <a:ln w="12700" cap="flat" cmpd="sng">
            <a:solidFill>
              <a:srgbClr val="000000"/>
            </a:solidFill>
            <a:prstDash val="solid"/>
            <a:miter lim="400000"/>
            <a:headEnd type="none" w="sm" len="sm"/>
            <a:tailEnd type="none" w="sm" len="sm"/>
          </a:ln>
        </p:spPr>
      </p:pic>
      <p:pic>
        <p:nvPicPr>
          <p:cNvPr id="144" name="Google Shape;144;p11" descr="Screen Shot 2023-02-16 at 1.38.04 PM.png"/>
          <p:cNvPicPr preferRelativeResize="0"/>
          <p:nvPr/>
        </p:nvPicPr>
        <p:blipFill rotWithShape="1">
          <a:blip r:embed="rId5">
            <a:alphaModFix/>
          </a:blip>
          <a:srcRect/>
          <a:stretch/>
        </p:blipFill>
        <p:spPr>
          <a:xfrm>
            <a:off x="8043227" y="3888842"/>
            <a:ext cx="16489181" cy="5938316"/>
          </a:xfrm>
          <a:prstGeom prst="rect">
            <a:avLst/>
          </a:prstGeom>
          <a:noFill/>
          <a:ln w="12700" cap="flat" cmpd="sng">
            <a:solidFill>
              <a:srgbClr val="000000"/>
            </a:solidFill>
            <a:prstDash val="solid"/>
            <a:miter lim="400000"/>
            <a:headEnd type="none" w="sm" len="sm"/>
            <a:tailEnd type="none" w="sm" len="sm"/>
          </a:ln>
        </p:spPr>
      </p:pic>
      <p:pic>
        <p:nvPicPr>
          <p:cNvPr id="145" name="Google Shape;145;p11" descr="Screen Shot 2023-02-16 at 1.38.09 PM.png"/>
          <p:cNvPicPr preferRelativeResize="0"/>
          <p:nvPr/>
        </p:nvPicPr>
        <p:blipFill rotWithShape="1">
          <a:blip r:embed="rId6">
            <a:alphaModFix/>
          </a:blip>
          <a:srcRect/>
          <a:stretch/>
        </p:blipFill>
        <p:spPr>
          <a:xfrm>
            <a:off x="8046067" y="1830839"/>
            <a:ext cx="18035192" cy="2116214"/>
          </a:xfrm>
          <a:prstGeom prst="rect">
            <a:avLst/>
          </a:prstGeom>
          <a:noFill/>
          <a:ln w="25400" cap="flat" cmpd="sng">
            <a:solidFill>
              <a:srgbClr val="000000"/>
            </a:solidFill>
            <a:prstDash val="solid"/>
            <a:miter lim="400000"/>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2"/>
          <p:cNvSpPr txBox="1">
            <a:spLocks noGrp="1"/>
          </p:cNvSpPr>
          <p:nvPr>
            <p:ph type="title"/>
          </p:nvPr>
        </p:nvSpPr>
        <p:spPr>
          <a:xfrm>
            <a:off x="1270000" y="4921250"/>
            <a:ext cx="21844000" cy="3873500"/>
          </a:xfrm>
          <a:prstGeom prst="rect">
            <a:avLst/>
          </a:prstGeom>
          <a:noFill/>
          <a:ln>
            <a:noFill/>
          </a:ln>
        </p:spPr>
        <p:txBody>
          <a:bodyPr spcFirstLastPara="1" wrap="square" lIns="50800" tIns="50800" rIns="50800" bIns="50800" anchor="b" anchorCtr="0">
            <a:normAutofit/>
          </a:bodyPr>
          <a:lstStyle/>
          <a:p>
            <a:pPr marL="0" lvl="0" indent="0" algn="ctr" rtl="0">
              <a:lnSpc>
                <a:spcPct val="90000"/>
              </a:lnSpc>
              <a:spcBef>
                <a:spcPts val="0"/>
              </a:spcBef>
              <a:spcAft>
                <a:spcPts val="0"/>
              </a:spcAft>
              <a:buClr>
                <a:srgbClr val="FF00D8"/>
              </a:buClr>
              <a:buSzPts val="11600"/>
              <a:buFont typeface="Arial"/>
              <a:buNone/>
            </a:pPr>
            <a:r>
              <a:rPr lang="en-US" sz="11600">
                <a:solidFill>
                  <a:srgbClr val="FF00D8"/>
                </a:solidFill>
              </a:rPr>
              <a:t>How is this happening / </a:t>
            </a:r>
            <a:endParaRPr/>
          </a:p>
          <a:p>
            <a:pPr marL="0" lvl="0" indent="0" algn="ctr" rtl="0">
              <a:lnSpc>
                <a:spcPct val="90000"/>
              </a:lnSpc>
              <a:spcBef>
                <a:spcPts val="0"/>
              </a:spcBef>
              <a:spcAft>
                <a:spcPts val="0"/>
              </a:spcAft>
              <a:buClr>
                <a:srgbClr val="FF00D8"/>
              </a:buClr>
              <a:buSzPts val="11600"/>
              <a:buFont typeface="Arial"/>
              <a:buNone/>
            </a:pPr>
            <a:r>
              <a:rPr lang="en-US" b="1" i="1">
                <a:latin typeface="Arial"/>
                <a:ea typeface="Arial"/>
                <a:cs typeface="Arial"/>
                <a:sym typeface="Arial"/>
              </a:rPr>
              <a:t>what is happening?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p:nvPr/>
        </p:nvSpPr>
        <p:spPr>
          <a:xfrm>
            <a:off x="5557761" y="1661367"/>
            <a:ext cx="11156601" cy="10618414"/>
          </a:xfrm>
          <a:prstGeom prst="ellipse">
            <a:avLst/>
          </a:prstGeom>
          <a:solidFill>
            <a:srgbClr val="FFFFFF"/>
          </a:solidFill>
          <a:ln w="63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156" name="Google Shape;156;p24"/>
          <p:cNvSpPr txBox="1"/>
          <p:nvPr/>
        </p:nvSpPr>
        <p:spPr>
          <a:xfrm>
            <a:off x="6808003" y="3035366"/>
            <a:ext cx="5107866" cy="278892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Natural Language Processing Technologies/Methodologies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p:nvPr/>
        </p:nvSpPr>
        <p:spPr>
          <a:xfrm>
            <a:off x="5557761" y="1661367"/>
            <a:ext cx="11156601" cy="10618414"/>
          </a:xfrm>
          <a:prstGeom prst="ellipse">
            <a:avLst/>
          </a:prstGeom>
          <a:solidFill>
            <a:srgbClr val="FFFFFF"/>
          </a:solidFill>
          <a:ln w="63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163" name="Google Shape;163;p25"/>
          <p:cNvSpPr txBox="1"/>
          <p:nvPr/>
        </p:nvSpPr>
        <p:spPr>
          <a:xfrm>
            <a:off x="6808003" y="3035366"/>
            <a:ext cx="5107866" cy="278892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Natural Language Processing Technologies/Methodologies</a:t>
            </a:r>
            <a:endParaRPr/>
          </a:p>
        </p:txBody>
      </p:sp>
      <p:sp>
        <p:nvSpPr>
          <p:cNvPr id="164" name="Google Shape;164;p25"/>
          <p:cNvSpPr txBox="1"/>
          <p:nvPr/>
        </p:nvSpPr>
        <p:spPr>
          <a:xfrm>
            <a:off x="410486" y="10161664"/>
            <a:ext cx="5107866" cy="211582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Natural Language Processing</a:t>
            </a:r>
            <a:br>
              <a:rPr lang="en-US" sz="4000" b="1" i="0" u="none" strike="noStrike" cap="none">
                <a:solidFill>
                  <a:srgbClr val="000000"/>
                </a:solidFill>
                <a:latin typeface="Arial"/>
                <a:ea typeface="Arial"/>
                <a:cs typeface="Arial"/>
                <a:sym typeface="Arial"/>
              </a:rPr>
            </a:br>
            <a:r>
              <a:rPr lang="en-US" sz="4000" b="1" i="0" u="none" strike="noStrike" cap="none">
                <a:solidFill>
                  <a:srgbClr val="000000"/>
                </a:solidFill>
                <a:latin typeface="Arial"/>
                <a:ea typeface="Arial"/>
                <a:cs typeface="Arial"/>
                <a:sym typeface="Arial"/>
              </a:rPr>
              <a:t> Tasks/Applications</a:t>
            </a:r>
            <a:endParaRPr/>
          </a:p>
        </p:txBody>
      </p:sp>
      <p:sp>
        <p:nvSpPr>
          <p:cNvPr id="165" name="Google Shape;165;p25"/>
          <p:cNvSpPr/>
          <p:nvPr/>
        </p:nvSpPr>
        <p:spPr>
          <a:xfrm>
            <a:off x="-4489062" y="5382381"/>
            <a:ext cx="11156601" cy="10618414"/>
          </a:xfrm>
          <a:prstGeom prst="ellipse">
            <a:avLst/>
          </a:prstGeom>
          <a:noFill/>
          <a:ln w="63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p:nvPr/>
        </p:nvSpPr>
        <p:spPr>
          <a:xfrm>
            <a:off x="5557761" y="1661367"/>
            <a:ext cx="11156601" cy="10618414"/>
          </a:xfrm>
          <a:prstGeom prst="ellipse">
            <a:avLst/>
          </a:prstGeom>
          <a:solidFill>
            <a:srgbClr val="FFFFFF"/>
          </a:solidFill>
          <a:ln w="63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172" name="Google Shape;172;p26"/>
          <p:cNvSpPr txBox="1"/>
          <p:nvPr/>
        </p:nvSpPr>
        <p:spPr>
          <a:xfrm>
            <a:off x="6808003" y="3035366"/>
            <a:ext cx="5107866" cy="278892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Natural Language Processing Technologies/Methodologies</a:t>
            </a:r>
            <a:endParaRPr/>
          </a:p>
        </p:txBody>
      </p:sp>
      <p:sp>
        <p:nvSpPr>
          <p:cNvPr id="173" name="Google Shape;173;p26"/>
          <p:cNvSpPr/>
          <p:nvPr/>
        </p:nvSpPr>
        <p:spPr>
          <a:xfrm>
            <a:off x="-4489062" y="5382381"/>
            <a:ext cx="11156601" cy="10618414"/>
          </a:xfrm>
          <a:prstGeom prst="ellipse">
            <a:avLst/>
          </a:prstGeom>
          <a:noFill/>
          <a:ln w="63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174" name="Google Shape;174;p26"/>
          <p:cNvSpPr txBox="1"/>
          <p:nvPr/>
        </p:nvSpPr>
        <p:spPr>
          <a:xfrm>
            <a:off x="410486" y="10161664"/>
            <a:ext cx="5107866" cy="211582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Natural Language Processing</a:t>
            </a:r>
            <a:br>
              <a:rPr lang="en-US" sz="4000" b="1" i="0" u="none" strike="noStrike" cap="none">
                <a:solidFill>
                  <a:srgbClr val="000000"/>
                </a:solidFill>
                <a:latin typeface="Arial"/>
                <a:ea typeface="Arial"/>
                <a:cs typeface="Arial"/>
                <a:sym typeface="Arial"/>
              </a:rPr>
            </a:br>
            <a:r>
              <a:rPr lang="en-US" sz="4000" b="1" i="0" u="none" strike="noStrike" cap="none">
                <a:solidFill>
                  <a:srgbClr val="000000"/>
                </a:solidFill>
                <a:latin typeface="Arial"/>
                <a:ea typeface="Arial"/>
                <a:cs typeface="Arial"/>
                <a:sym typeface="Arial"/>
              </a:rPr>
              <a:t> Tasks/Applications</a:t>
            </a:r>
            <a:endParaRPr/>
          </a:p>
        </p:txBody>
      </p:sp>
      <p:sp>
        <p:nvSpPr>
          <p:cNvPr id="175" name="Google Shape;175;p26"/>
          <p:cNvSpPr txBox="1"/>
          <p:nvPr/>
        </p:nvSpPr>
        <p:spPr>
          <a:xfrm>
            <a:off x="347923" y="6412516"/>
            <a:ext cx="3976371" cy="3209799"/>
          </a:xfrm>
          <a:prstGeom prst="rect">
            <a:avLst/>
          </a:prstGeom>
          <a:noFill/>
          <a:ln>
            <a:noFill/>
          </a:ln>
        </p:spPr>
        <p:txBody>
          <a:bodyPr spcFirstLastPara="1" wrap="square" lIns="50800" tIns="50800" rIns="50800" bIns="50800" anchor="ctr" anchorCtr="0">
            <a:spAutoFit/>
          </a:bodyPr>
          <a:lstStyle/>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Machine Translation</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Question Answering</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Dialogue Systems</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Speech Recognition</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Sentiment Analysis</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Hate Speech Detection</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etc.</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p:nvPr/>
        </p:nvSpPr>
        <p:spPr>
          <a:xfrm>
            <a:off x="5557761" y="1661367"/>
            <a:ext cx="11156601" cy="10618414"/>
          </a:xfrm>
          <a:prstGeom prst="ellipse">
            <a:avLst/>
          </a:prstGeom>
          <a:noFill/>
          <a:ln w="63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182" name="Google Shape;182;p27"/>
          <p:cNvSpPr/>
          <p:nvPr/>
        </p:nvSpPr>
        <p:spPr>
          <a:xfrm>
            <a:off x="10991124" y="3617894"/>
            <a:ext cx="5550311" cy="7364892"/>
          </a:xfrm>
          <a:prstGeom prst="ellipse">
            <a:avLst/>
          </a:prstGeom>
          <a:solidFill>
            <a:srgbClr val="D5D5D5"/>
          </a:solidFill>
          <a:ln w="63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183" name="Google Shape;183;p27"/>
          <p:cNvSpPr txBox="1"/>
          <p:nvPr/>
        </p:nvSpPr>
        <p:spPr>
          <a:xfrm>
            <a:off x="6808003" y="3035366"/>
            <a:ext cx="5107866" cy="278892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Natural Language Processing Technologies/Methodologies</a:t>
            </a:r>
            <a:endParaRPr/>
          </a:p>
        </p:txBody>
      </p:sp>
      <p:sp>
        <p:nvSpPr>
          <p:cNvPr id="184" name="Google Shape;184;p27"/>
          <p:cNvSpPr txBox="1"/>
          <p:nvPr/>
        </p:nvSpPr>
        <p:spPr>
          <a:xfrm>
            <a:off x="6218154" y="5917691"/>
            <a:ext cx="4676700" cy="2765400"/>
          </a:xfrm>
          <a:prstGeom prst="rect">
            <a:avLst/>
          </a:prstGeom>
          <a:noFill/>
          <a:ln>
            <a:noFill/>
          </a:ln>
        </p:spPr>
        <p:txBody>
          <a:bodyPr spcFirstLastPara="1" wrap="square" lIns="50800" tIns="50800" rIns="50800" bIns="50800" anchor="ctr" anchorCtr="0">
            <a:spAutoFit/>
          </a:bodyPr>
          <a:lstStyle/>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Syntactic parsing</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Word sense disambiguation</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Lemmatization</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Word tokenization</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Part-of-speech tagging</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Etc.</a:t>
            </a:r>
            <a:endParaRPr/>
          </a:p>
        </p:txBody>
      </p:sp>
      <p:sp>
        <p:nvSpPr>
          <p:cNvPr id="185" name="Google Shape;185;p27"/>
          <p:cNvSpPr/>
          <p:nvPr/>
        </p:nvSpPr>
        <p:spPr>
          <a:xfrm>
            <a:off x="-4489062" y="5382381"/>
            <a:ext cx="11156601" cy="10618414"/>
          </a:xfrm>
          <a:prstGeom prst="ellipse">
            <a:avLst/>
          </a:prstGeom>
          <a:noFill/>
          <a:ln w="63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186" name="Google Shape;186;p27"/>
          <p:cNvSpPr txBox="1"/>
          <p:nvPr/>
        </p:nvSpPr>
        <p:spPr>
          <a:xfrm>
            <a:off x="410486" y="10161664"/>
            <a:ext cx="5107866" cy="211582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Natural Language Processing</a:t>
            </a:r>
            <a:br>
              <a:rPr lang="en-US" sz="4000" b="1" i="0" u="none" strike="noStrike" cap="none">
                <a:solidFill>
                  <a:srgbClr val="000000"/>
                </a:solidFill>
                <a:latin typeface="Arial"/>
                <a:ea typeface="Arial"/>
                <a:cs typeface="Arial"/>
                <a:sym typeface="Arial"/>
              </a:rPr>
            </a:br>
            <a:r>
              <a:rPr lang="en-US" sz="4000" b="1" i="0" u="none" strike="noStrike" cap="none">
                <a:solidFill>
                  <a:srgbClr val="000000"/>
                </a:solidFill>
                <a:latin typeface="Arial"/>
                <a:ea typeface="Arial"/>
                <a:cs typeface="Arial"/>
                <a:sym typeface="Arial"/>
              </a:rPr>
              <a:t> Tasks/Applications</a:t>
            </a:r>
            <a:endParaRPr/>
          </a:p>
        </p:txBody>
      </p:sp>
      <p:sp>
        <p:nvSpPr>
          <p:cNvPr id="187" name="Google Shape;187;p27"/>
          <p:cNvSpPr txBox="1"/>
          <p:nvPr/>
        </p:nvSpPr>
        <p:spPr>
          <a:xfrm>
            <a:off x="347923" y="6412516"/>
            <a:ext cx="3976371" cy="3209799"/>
          </a:xfrm>
          <a:prstGeom prst="rect">
            <a:avLst/>
          </a:prstGeom>
          <a:noFill/>
          <a:ln>
            <a:noFill/>
          </a:ln>
        </p:spPr>
        <p:txBody>
          <a:bodyPr spcFirstLastPara="1" wrap="square" lIns="50800" tIns="50800" rIns="50800" bIns="50800" anchor="ctr" anchorCtr="0">
            <a:spAutoFit/>
          </a:bodyPr>
          <a:lstStyle/>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Machine Translation</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Question Answering</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Dialogue Systems</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Speech Recognition</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Sentiment Analysis</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Hate Speech Detection</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etc.</a:t>
            </a:r>
            <a:endParaRPr/>
          </a:p>
        </p:txBody>
      </p:sp>
      <p:sp>
        <p:nvSpPr>
          <p:cNvPr id="188" name="Google Shape;188;p27"/>
          <p:cNvSpPr txBox="1"/>
          <p:nvPr/>
        </p:nvSpPr>
        <p:spPr>
          <a:xfrm>
            <a:off x="9877212" y="9202953"/>
            <a:ext cx="7778135" cy="64351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3300" b="1" i="0" u="none" strike="noStrike" cap="none">
                <a:solidFill>
                  <a:srgbClr val="000000"/>
                </a:solidFill>
                <a:latin typeface="Arial"/>
                <a:ea typeface="Arial"/>
                <a:cs typeface="Arial"/>
                <a:sym typeface="Arial"/>
              </a:rPr>
              <a:t>Language Models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832661a73d_2_3"/>
          <p:cNvSpPr/>
          <p:nvPr/>
        </p:nvSpPr>
        <p:spPr>
          <a:xfrm>
            <a:off x="5557761" y="1661367"/>
            <a:ext cx="11156700" cy="10618500"/>
          </a:xfrm>
          <a:prstGeom prst="ellipse">
            <a:avLst/>
          </a:prstGeom>
          <a:noFill/>
          <a:ln w="63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195" name="Google Shape;195;g2832661a73d_2_3"/>
          <p:cNvSpPr/>
          <p:nvPr/>
        </p:nvSpPr>
        <p:spPr>
          <a:xfrm>
            <a:off x="10991124" y="3617894"/>
            <a:ext cx="5550300" cy="7365000"/>
          </a:xfrm>
          <a:prstGeom prst="ellipse">
            <a:avLst/>
          </a:prstGeom>
          <a:solidFill>
            <a:srgbClr val="D5D5D5"/>
          </a:solidFill>
          <a:ln w="63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196" name="Google Shape;196;g2832661a73d_2_3"/>
          <p:cNvSpPr txBox="1"/>
          <p:nvPr/>
        </p:nvSpPr>
        <p:spPr>
          <a:xfrm>
            <a:off x="6808003" y="3035366"/>
            <a:ext cx="5107800" cy="25653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Natural Language Processing Technologies/Methodologies</a:t>
            </a:r>
            <a:endParaRPr/>
          </a:p>
        </p:txBody>
      </p:sp>
      <p:sp>
        <p:nvSpPr>
          <p:cNvPr id="197" name="Google Shape;197;g2832661a73d_2_3"/>
          <p:cNvSpPr txBox="1"/>
          <p:nvPr/>
        </p:nvSpPr>
        <p:spPr>
          <a:xfrm>
            <a:off x="6218154" y="5917691"/>
            <a:ext cx="4676700" cy="2503800"/>
          </a:xfrm>
          <a:prstGeom prst="rect">
            <a:avLst/>
          </a:prstGeom>
          <a:noFill/>
          <a:ln>
            <a:noFill/>
          </a:ln>
        </p:spPr>
        <p:txBody>
          <a:bodyPr spcFirstLastPara="1" wrap="square" lIns="50800" tIns="50800" rIns="50800" bIns="50800" anchor="ctr" anchorCtr="0">
            <a:spAutoFit/>
          </a:bodyPr>
          <a:lstStyle/>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Syntactic parsing</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Word sense disambiguation</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Lemmatization</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Word tokenization</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Part-of-speech tagging</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Etc.</a:t>
            </a:r>
            <a:endParaRPr/>
          </a:p>
        </p:txBody>
      </p:sp>
      <p:sp>
        <p:nvSpPr>
          <p:cNvPr id="198" name="Google Shape;198;g2832661a73d_2_3"/>
          <p:cNvSpPr/>
          <p:nvPr/>
        </p:nvSpPr>
        <p:spPr>
          <a:xfrm>
            <a:off x="-4489062" y="5382381"/>
            <a:ext cx="11156700" cy="10618500"/>
          </a:xfrm>
          <a:prstGeom prst="ellipse">
            <a:avLst/>
          </a:prstGeom>
          <a:noFill/>
          <a:ln w="63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199" name="Google Shape;199;g2832661a73d_2_3"/>
          <p:cNvSpPr txBox="1"/>
          <p:nvPr/>
        </p:nvSpPr>
        <p:spPr>
          <a:xfrm>
            <a:off x="410486" y="10161664"/>
            <a:ext cx="5107800" cy="19497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Natural Language Processing</a:t>
            </a:r>
            <a:br>
              <a:rPr lang="en-US" sz="4000" b="1" i="0" u="none" strike="noStrike" cap="none">
                <a:solidFill>
                  <a:srgbClr val="000000"/>
                </a:solidFill>
                <a:latin typeface="Arial"/>
                <a:ea typeface="Arial"/>
                <a:cs typeface="Arial"/>
                <a:sym typeface="Arial"/>
              </a:rPr>
            </a:br>
            <a:r>
              <a:rPr lang="en-US" sz="4000" b="1" i="0" u="none" strike="noStrike" cap="none">
                <a:solidFill>
                  <a:srgbClr val="000000"/>
                </a:solidFill>
                <a:latin typeface="Arial"/>
                <a:ea typeface="Arial"/>
                <a:cs typeface="Arial"/>
                <a:sym typeface="Arial"/>
              </a:rPr>
              <a:t> Tasks/Applications</a:t>
            </a:r>
            <a:endParaRPr/>
          </a:p>
        </p:txBody>
      </p:sp>
      <p:sp>
        <p:nvSpPr>
          <p:cNvPr id="200" name="Google Shape;200;g2832661a73d_2_3"/>
          <p:cNvSpPr txBox="1"/>
          <p:nvPr/>
        </p:nvSpPr>
        <p:spPr>
          <a:xfrm>
            <a:off x="347923" y="6412516"/>
            <a:ext cx="3976500" cy="2904000"/>
          </a:xfrm>
          <a:prstGeom prst="rect">
            <a:avLst/>
          </a:prstGeom>
          <a:noFill/>
          <a:ln>
            <a:noFill/>
          </a:ln>
        </p:spPr>
        <p:txBody>
          <a:bodyPr spcFirstLastPara="1" wrap="square" lIns="50800" tIns="50800" rIns="50800" bIns="50800" anchor="ctr" anchorCtr="0">
            <a:spAutoFit/>
          </a:bodyPr>
          <a:lstStyle/>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Machine Translation</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Question Answering</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Dialogue Systems</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Speech Recognition</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Sentiment Analysis</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Hate Speech Detection</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etc.</a:t>
            </a:r>
            <a:endParaRPr/>
          </a:p>
        </p:txBody>
      </p:sp>
      <p:sp>
        <p:nvSpPr>
          <p:cNvPr id="201" name="Google Shape;201;g2832661a73d_2_3"/>
          <p:cNvSpPr txBox="1"/>
          <p:nvPr/>
        </p:nvSpPr>
        <p:spPr>
          <a:xfrm>
            <a:off x="9877212" y="9202953"/>
            <a:ext cx="7778100" cy="6105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3300" b="1" i="0" u="none" strike="noStrike" cap="none">
                <a:solidFill>
                  <a:srgbClr val="000000"/>
                </a:solidFill>
                <a:latin typeface="Arial"/>
                <a:ea typeface="Arial"/>
                <a:cs typeface="Arial"/>
                <a:sym typeface="Arial"/>
              </a:rPr>
              <a:t>Language Models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8"/>
          <p:cNvSpPr/>
          <p:nvPr/>
        </p:nvSpPr>
        <p:spPr>
          <a:xfrm>
            <a:off x="10991124" y="3617894"/>
            <a:ext cx="5550311" cy="7364892"/>
          </a:xfrm>
          <a:prstGeom prst="ellipse">
            <a:avLst/>
          </a:prstGeom>
          <a:solidFill>
            <a:srgbClr val="D5D5D5"/>
          </a:solidFill>
          <a:ln w="63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208" name="Google Shape;208;p28"/>
          <p:cNvSpPr/>
          <p:nvPr/>
        </p:nvSpPr>
        <p:spPr>
          <a:xfrm>
            <a:off x="5557761" y="1661367"/>
            <a:ext cx="11156601" cy="10618414"/>
          </a:xfrm>
          <a:prstGeom prst="ellipse">
            <a:avLst/>
          </a:prstGeom>
          <a:noFill/>
          <a:ln w="63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209" name="Google Shape;209;p28"/>
          <p:cNvSpPr/>
          <p:nvPr/>
        </p:nvSpPr>
        <p:spPr>
          <a:xfrm>
            <a:off x="11415762" y="6372714"/>
            <a:ext cx="2218474" cy="2119018"/>
          </a:xfrm>
          <a:prstGeom prst="ellipse">
            <a:avLst/>
          </a:prstGeom>
          <a:solidFill>
            <a:srgbClr val="929292"/>
          </a:solidFill>
          <a:ln w="63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210" name="Google Shape;210;p28"/>
          <p:cNvSpPr txBox="1"/>
          <p:nvPr/>
        </p:nvSpPr>
        <p:spPr>
          <a:xfrm>
            <a:off x="6218150" y="5917708"/>
            <a:ext cx="5107800" cy="4905000"/>
          </a:xfrm>
          <a:prstGeom prst="rect">
            <a:avLst/>
          </a:prstGeom>
          <a:noFill/>
          <a:ln>
            <a:noFill/>
          </a:ln>
        </p:spPr>
        <p:txBody>
          <a:bodyPr spcFirstLastPara="1" wrap="square" lIns="50800" tIns="50800" rIns="50800" bIns="50800" anchor="ctr" anchorCtr="0">
            <a:spAutoFit/>
          </a:bodyPr>
          <a:lstStyle/>
          <a:p>
            <a:pPr marL="279400" marR="0" lvl="0" indent="-279400" algn="ctr" rtl="0">
              <a:lnSpc>
                <a:spcPct val="100000"/>
              </a:lnSpc>
              <a:spcBef>
                <a:spcPts val="0"/>
              </a:spcBef>
              <a:spcAft>
                <a:spcPts val="0"/>
              </a:spcAft>
              <a:buClr>
                <a:srgbClr val="D5D5D5"/>
              </a:buClr>
              <a:buSzPts val="2600"/>
              <a:buFont typeface="Arial"/>
              <a:buChar char="•"/>
            </a:pPr>
            <a:r>
              <a:rPr lang="en-US" sz="2600" b="0" i="0" u="none" strike="noStrike" cap="none">
                <a:solidFill>
                  <a:srgbClr val="D5D5D5"/>
                </a:solidFill>
                <a:latin typeface="Arial"/>
                <a:ea typeface="Arial"/>
                <a:cs typeface="Arial"/>
                <a:sym typeface="Arial"/>
              </a:rPr>
              <a:t>Syntactic parsing</a:t>
            </a:r>
            <a:endParaRPr/>
          </a:p>
          <a:p>
            <a:pPr marL="279400" marR="0" lvl="0" indent="-279400" algn="ctr" rtl="0">
              <a:lnSpc>
                <a:spcPct val="100000"/>
              </a:lnSpc>
              <a:spcBef>
                <a:spcPts val="0"/>
              </a:spcBef>
              <a:spcAft>
                <a:spcPts val="0"/>
              </a:spcAft>
              <a:buClr>
                <a:srgbClr val="D5D5D5"/>
              </a:buClr>
              <a:buSzPts val="2600"/>
              <a:buFont typeface="Arial"/>
              <a:buChar char="•"/>
            </a:pPr>
            <a:r>
              <a:rPr lang="en-US" sz="2600" b="0" i="0" u="none" strike="noStrike" cap="none">
                <a:solidFill>
                  <a:srgbClr val="D5D5D5"/>
                </a:solidFill>
                <a:latin typeface="Arial"/>
                <a:ea typeface="Arial"/>
                <a:cs typeface="Arial"/>
                <a:sym typeface="Arial"/>
              </a:rPr>
              <a:t>Word sense disambiguation</a:t>
            </a:r>
            <a:endParaRPr/>
          </a:p>
          <a:p>
            <a:pPr marL="279400" marR="0" lvl="0" indent="-279400" algn="ctr" rtl="0">
              <a:lnSpc>
                <a:spcPct val="100000"/>
              </a:lnSpc>
              <a:spcBef>
                <a:spcPts val="0"/>
              </a:spcBef>
              <a:spcAft>
                <a:spcPts val="0"/>
              </a:spcAft>
              <a:buClr>
                <a:srgbClr val="D5D5D5"/>
              </a:buClr>
              <a:buSzPts val="2600"/>
              <a:buFont typeface="Arial"/>
              <a:buChar char="•"/>
            </a:pPr>
            <a:r>
              <a:rPr lang="en-US" sz="2600" b="0" i="0" u="none" strike="noStrike" cap="none">
                <a:solidFill>
                  <a:srgbClr val="D5D5D5"/>
                </a:solidFill>
                <a:latin typeface="Arial"/>
                <a:ea typeface="Arial"/>
                <a:cs typeface="Arial"/>
                <a:sym typeface="Arial"/>
              </a:rPr>
              <a:t>Lemmatization</a:t>
            </a:r>
            <a:endParaRPr/>
          </a:p>
          <a:p>
            <a:pPr marL="279400" marR="0" lvl="0" indent="-279400" algn="ctr" rtl="0">
              <a:lnSpc>
                <a:spcPct val="100000"/>
              </a:lnSpc>
              <a:spcBef>
                <a:spcPts val="0"/>
              </a:spcBef>
              <a:spcAft>
                <a:spcPts val="0"/>
              </a:spcAft>
              <a:buClr>
                <a:srgbClr val="D5D5D5"/>
              </a:buClr>
              <a:buSzPts val="2600"/>
              <a:buFont typeface="Arial"/>
              <a:buChar char="•"/>
            </a:pPr>
            <a:r>
              <a:rPr lang="en-US" sz="2600" b="0" i="0" u="none" strike="noStrike" cap="none">
                <a:solidFill>
                  <a:srgbClr val="D5D5D5"/>
                </a:solidFill>
                <a:latin typeface="Arial"/>
                <a:ea typeface="Arial"/>
                <a:cs typeface="Arial"/>
                <a:sym typeface="Arial"/>
              </a:rPr>
              <a:t>Word tokenization</a:t>
            </a:r>
            <a:endParaRPr/>
          </a:p>
          <a:p>
            <a:pPr marL="279400" marR="0" lvl="0" indent="-279400" algn="ctr" rtl="0">
              <a:lnSpc>
                <a:spcPct val="100000"/>
              </a:lnSpc>
              <a:spcBef>
                <a:spcPts val="0"/>
              </a:spcBef>
              <a:spcAft>
                <a:spcPts val="0"/>
              </a:spcAft>
              <a:buClr>
                <a:srgbClr val="D5D5D5"/>
              </a:buClr>
              <a:buSzPts val="2600"/>
              <a:buFont typeface="Arial"/>
              <a:buChar char="•"/>
            </a:pPr>
            <a:r>
              <a:rPr lang="en-US" sz="2600" b="0" i="0" u="none" strike="noStrike" cap="none">
                <a:solidFill>
                  <a:srgbClr val="D5D5D5"/>
                </a:solidFill>
                <a:latin typeface="Arial"/>
                <a:ea typeface="Arial"/>
                <a:cs typeface="Arial"/>
                <a:sym typeface="Arial"/>
              </a:rPr>
              <a:t>Part-of-speech tagging</a:t>
            </a:r>
            <a:endParaRPr/>
          </a:p>
          <a:p>
            <a:pPr marL="279400" marR="0" lvl="0" indent="-279400" algn="ctr" rtl="0">
              <a:lnSpc>
                <a:spcPct val="100000"/>
              </a:lnSpc>
              <a:spcBef>
                <a:spcPts val="0"/>
              </a:spcBef>
              <a:spcAft>
                <a:spcPts val="0"/>
              </a:spcAft>
              <a:buClr>
                <a:srgbClr val="D5D5D5"/>
              </a:buClr>
              <a:buSzPts val="2600"/>
              <a:buFont typeface="Arial"/>
              <a:buChar char="•"/>
            </a:pPr>
            <a:r>
              <a:rPr lang="en-US" sz="2600" b="0" i="0" u="none" strike="noStrike" cap="none">
                <a:solidFill>
                  <a:srgbClr val="D5D5D5"/>
                </a:solidFill>
                <a:latin typeface="Arial"/>
                <a:ea typeface="Arial"/>
                <a:cs typeface="Arial"/>
                <a:sym typeface="Arial"/>
              </a:rPr>
              <a:t>Etc.</a:t>
            </a:r>
            <a:endParaRPr sz="2600" b="0" i="0" u="none" strike="noStrike" cap="none">
              <a:solidFill>
                <a:srgbClr val="D5D5D5"/>
              </a:solidFill>
              <a:latin typeface="Arial"/>
              <a:ea typeface="Arial"/>
              <a:cs typeface="Arial"/>
              <a:sym typeface="Arial"/>
            </a:endParaRPr>
          </a:p>
          <a:p>
            <a:pPr marL="0" marR="0" lvl="0" indent="0" algn="ctr" rtl="0">
              <a:lnSpc>
                <a:spcPct val="100000"/>
              </a:lnSpc>
              <a:spcBef>
                <a:spcPts val="0"/>
              </a:spcBef>
              <a:spcAft>
                <a:spcPts val="0"/>
              </a:spcAft>
              <a:buNone/>
            </a:pPr>
            <a:endParaRPr sz="2600">
              <a:solidFill>
                <a:srgbClr val="D5D5D5"/>
              </a:solidFill>
            </a:endParaRPr>
          </a:p>
          <a:p>
            <a:pPr marL="0" marR="0" lvl="0" indent="0" algn="ctr" rtl="0">
              <a:lnSpc>
                <a:spcPct val="100000"/>
              </a:lnSpc>
              <a:spcBef>
                <a:spcPts val="0"/>
              </a:spcBef>
              <a:spcAft>
                <a:spcPts val="0"/>
              </a:spcAft>
              <a:buNone/>
            </a:pPr>
            <a:endParaRPr sz="2600">
              <a:solidFill>
                <a:srgbClr val="D5D5D5"/>
              </a:solidFill>
            </a:endParaRPr>
          </a:p>
          <a:p>
            <a:pPr marL="0" marR="0" lvl="0" indent="0" algn="ctr" rtl="0">
              <a:lnSpc>
                <a:spcPct val="100000"/>
              </a:lnSpc>
              <a:spcBef>
                <a:spcPts val="0"/>
              </a:spcBef>
              <a:spcAft>
                <a:spcPts val="0"/>
              </a:spcAft>
              <a:buNone/>
            </a:pPr>
            <a:endParaRPr sz="2600">
              <a:solidFill>
                <a:srgbClr val="D5D5D5"/>
              </a:solidFill>
            </a:endParaRPr>
          </a:p>
          <a:p>
            <a:pPr marL="0" marR="0" lvl="0" indent="0" algn="ctr" rtl="0">
              <a:lnSpc>
                <a:spcPct val="100000"/>
              </a:lnSpc>
              <a:spcBef>
                <a:spcPts val="0"/>
              </a:spcBef>
              <a:spcAft>
                <a:spcPts val="0"/>
              </a:spcAft>
              <a:buNone/>
            </a:pPr>
            <a:endParaRPr sz="2600">
              <a:solidFill>
                <a:srgbClr val="D5D5D5"/>
              </a:solidFill>
            </a:endParaRPr>
          </a:p>
          <a:p>
            <a:pPr marL="0" marR="0" lvl="0" indent="0" algn="ctr" rtl="0">
              <a:lnSpc>
                <a:spcPct val="100000"/>
              </a:lnSpc>
              <a:spcBef>
                <a:spcPts val="0"/>
              </a:spcBef>
              <a:spcAft>
                <a:spcPts val="0"/>
              </a:spcAft>
              <a:buNone/>
            </a:pPr>
            <a:endParaRPr sz="2600">
              <a:solidFill>
                <a:srgbClr val="D5D5D5"/>
              </a:solidFill>
            </a:endParaRPr>
          </a:p>
          <a:p>
            <a:pPr marL="0" marR="0" lvl="0" indent="0" algn="l" rtl="0">
              <a:lnSpc>
                <a:spcPct val="100000"/>
              </a:lnSpc>
              <a:spcBef>
                <a:spcPts val="0"/>
              </a:spcBef>
              <a:spcAft>
                <a:spcPts val="0"/>
              </a:spcAft>
              <a:buNone/>
            </a:pPr>
            <a:endParaRPr sz="2600">
              <a:solidFill>
                <a:srgbClr val="D5D5D5"/>
              </a:solidFill>
            </a:endParaRPr>
          </a:p>
        </p:txBody>
      </p:sp>
      <p:sp>
        <p:nvSpPr>
          <p:cNvPr id="211" name="Google Shape;211;p28"/>
          <p:cNvSpPr txBox="1"/>
          <p:nvPr/>
        </p:nvSpPr>
        <p:spPr>
          <a:xfrm>
            <a:off x="6808003" y="3035366"/>
            <a:ext cx="5107866" cy="278892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Natural Language Processing Technologies/Methodologies</a:t>
            </a:r>
            <a:endParaRPr/>
          </a:p>
        </p:txBody>
      </p:sp>
      <p:sp>
        <p:nvSpPr>
          <p:cNvPr id="212" name="Google Shape;212;p28"/>
          <p:cNvSpPr txBox="1"/>
          <p:nvPr/>
        </p:nvSpPr>
        <p:spPr>
          <a:xfrm>
            <a:off x="9877212" y="9202953"/>
            <a:ext cx="7778135" cy="64351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3300" b="1" i="0" u="none" strike="noStrike" cap="none">
                <a:solidFill>
                  <a:srgbClr val="000000"/>
                </a:solidFill>
                <a:latin typeface="Arial"/>
                <a:ea typeface="Arial"/>
                <a:cs typeface="Arial"/>
                <a:sym typeface="Arial"/>
              </a:rPr>
              <a:t>Language Models</a:t>
            </a:r>
            <a:endParaRPr/>
          </a:p>
        </p:txBody>
      </p:sp>
      <p:sp>
        <p:nvSpPr>
          <p:cNvPr id="213" name="Google Shape;213;p28"/>
          <p:cNvSpPr txBox="1"/>
          <p:nvPr/>
        </p:nvSpPr>
        <p:spPr>
          <a:xfrm>
            <a:off x="7720107" y="6956724"/>
            <a:ext cx="3836582" cy="111379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Arial"/>
                <a:ea typeface="Arial"/>
                <a:cs typeface="Arial"/>
                <a:sym typeface="Arial"/>
              </a:rPr>
              <a:t>Transformer-based Language Models</a:t>
            </a:r>
            <a:endParaRPr/>
          </a:p>
        </p:txBody>
      </p:sp>
      <p:sp>
        <p:nvSpPr>
          <p:cNvPr id="214" name="Google Shape;214;p28"/>
          <p:cNvSpPr/>
          <p:nvPr/>
        </p:nvSpPr>
        <p:spPr>
          <a:xfrm>
            <a:off x="-4489062" y="5382381"/>
            <a:ext cx="11156601" cy="10618414"/>
          </a:xfrm>
          <a:prstGeom prst="ellipse">
            <a:avLst/>
          </a:prstGeom>
          <a:noFill/>
          <a:ln w="63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215" name="Google Shape;215;p28"/>
          <p:cNvSpPr txBox="1"/>
          <p:nvPr/>
        </p:nvSpPr>
        <p:spPr>
          <a:xfrm>
            <a:off x="410486" y="10161664"/>
            <a:ext cx="5107866" cy="211582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Natural Language Processing</a:t>
            </a:r>
            <a:br>
              <a:rPr lang="en-US" sz="4000" b="1" i="0" u="none" strike="noStrike" cap="none">
                <a:solidFill>
                  <a:srgbClr val="000000"/>
                </a:solidFill>
                <a:latin typeface="Arial"/>
                <a:ea typeface="Arial"/>
                <a:cs typeface="Arial"/>
                <a:sym typeface="Arial"/>
              </a:rPr>
            </a:br>
            <a:r>
              <a:rPr lang="en-US" sz="4000" b="1" i="0" u="none" strike="noStrike" cap="none">
                <a:solidFill>
                  <a:srgbClr val="000000"/>
                </a:solidFill>
                <a:latin typeface="Arial"/>
                <a:ea typeface="Arial"/>
                <a:cs typeface="Arial"/>
                <a:sym typeface="Arial"/>
              </a:rPr>
              <a:t> Tasks/Applications</a:t>
            </a:r>
            <a:endParaRPr/>
          </a:p>
        </p:txBody>
      </p:sp>
      <p:sp>
        <p:nvSpPr>
          <p:cNvPr id="216" name="Google Shape;216;p28"/>
          <p:cNvSpPr txBox="1"/>
          <p:nvPr/>
        </p:nvSpPr>
        <p:spPr>
          <a:xfrm>
            <a:off x="347923" y="6412516"/>
            <a:ext cx="3976371" cy="3209799"/>
          </a:xfrm>
          <a:prstGeom prst="rect">
            <a:avLst/>
          </a:prstGeom>
          <a:noFill/>
          <a:ln>
            <a:noFill/>
          </a:ln>
        </p:spPr>
        <p:txBody>
          <a:bodyPr spcFirstLastPara="1" wrap="square" lIns="50800" tIns="50800" rIns="50800" bIns="50800" anchor="ctr" anchorCtr="0">
            <a:spAutoFit/>
          </a:bodyPr>
          <a:lstStyle/>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Machine Translation</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Question Answering</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Dialogue Systems</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Speech Recognition</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Sentiment Analysis</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Hate Speech Detection</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etc.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10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9"/>
          <p:cNvSpPr/>
          <p:nvPr/>
        </p:nvSpPr>
        <p:spPr>
          <a:xfrm>
            <a:off x="10991124" y="3617894"/>
            <a:ext cx="5550311" cy="7364892"/>
          </a:xfrm>
          <a:prstGeom prst="ellipse">
            <a:avLst/>
          </a:prstGeom>
          <a:solidFill>
            <a:srgbClr val="D5D5D5"/>
          </a:solidFill>
          <a:ln w="63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223" name="Google Shape;223;p29"/>
          <p:cNvSpPr/>
          <p:nvPr/>
        </p:nvSpPr>
        <p:spPr>
          <a:xfrm>
            <a:off x="5557761" y="1661367"/>
            <a:ext cx="11156601" cy="10618414"/>
          </a:xfrm>
          <a:prstGeom prst="ellipse">
            <a:avLst/>
          </a:prstGeom>
          <a:noFill/>
          <a:ln w="63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224" name="Google Shape;224;p29"/>
          <p:cNvSpPr/>
          <p:nvPr/>
        </p:nvSpPr>
        <p:spPr>
          <a:xfrm>
            <a:off x="11415762" y="6372714"/>
            <a:ext cx="2218474" cy="2119018"/>
          </a:xfrm>
          <a:prstGeom prst="ellipse">
            <a:avLst/>
          </a:prstGeom>
          <a:solidFill>
            <a:srgbClr val="929292"/>
          </a:solidFill>
          <a:ln w="63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225" name="Google Shape;225;p29"/>
          <p:cNvSpPr/>
          <p:nvPr/>
        </p:nvSpPr>
        <p:spPr>
          <a:xfrm>
            <a:off x="12008002" y="7626551"/>
            <a:ext cx="367996" cy="409511"/>
          </a:xfrm>
          <a:prstGeom prst="ellipse">
            <a:avLst/>
          </a:prstGeom>
          <a:solidFill>
            <a:srgbClr val="000000"/>
          </a:solidFill>
          <a:ln w="63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226" name="Google Shape;226;p29"/>
          <p:cNvSpPr txBox="1"/>
          <p:nvPr/>
        </p:nvSpPr>
        <p:spPr>
          <a:xfrm>
            <a:off x="8635932" y="6874174"/>
            <a:ext cx="7778135" cy="60579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Arial"/>
                <a:ea typeface="Arial"/>
                <a:cs typeface="Arial"/>
                <a:sym typeface="Arial"/>
              </a:rPr>
              <a:t>ChatGPT</a:t>
            </a:r>
            <a:endParaRPr/>
          </a:p>
        </p:txBody>
      </p:sp>
      <p:sp>
        <p:nvSpPr>
          <p:cNvPr id="227" name="Google Shape;227;p29"/>
          <p:cNvSpPr txBox="1"/>
          <p:nvPr/>
        </p:nvSpPr>
        <p:spPr>
          <a:xfrm>
            <a:off x="6218154" y="5917691"/>
            <a:ext cx="4676725" cy="2765299"/>
          </a:xfrm>
          <a:prstGeom prst="rect">
            <a:avLst/>
          </a:prstGeom>
          <a:noFill/>
          <a:ln>
            <a:noFill/>
          </a:ln>
        </p:spPr>
        <p:txBody>
          <a:bodyPr spcFirstLastPara="1" wrap="square" lIns="50800" tIns="50800" rIns="50800" bIns="50800" anchor="ctr" anchorCtr="0">
            <a:spAutoFit/>
          </a:bodyPr>
          <a:lstStyle/>
          <a:p>
            <a:pPr marL="279400" marR="0" lvl="0" indent="-279400" algn="ctr" rtl="0">
              <a:lnSpc>
                <a:spcPct val="100000"/>
              </a:lnSpc>
              <a:spcBef>
                <a:spcPts val="0"/>
              </a:spcBef>
              <a:spcAft>
                <a:spcPts val="0"/>
              </a:spcAft>
              <a:buClr>
                <a:srgbClr val="D5D5D5"/>
              </a:buClr>
              <a:buSzPts val="2600"/>
              <a:buFont typeface="Arial"/>
              <a:buChar char="•"/>
            </a:pPr>
            <a:r>
              <a:rPr lang="en-US" sz="2600" b="0" i="0" u="none" strike="noStrike" cap="none">
                <a:solidFill>
                  <a:srgbClr val="D5D5D5"/>
                </a:solidFill>
                <a:latin typeface="Arial"/>
                <a:ea typeface="Arial"/>
                <a:cs typeface="Arial"/>
                <a:sym typeface="Arial"/>
              </a:rPr>
              <a:t>Syntactic parsing</a:t>
            </a:r>
            <a:endParaRPr/>
          </a:p>
          <a:p>
            <a:pPr marL="279400" marR="0" lvl="0" indent="-279400" algn="ctr" rtl="0">
              <a:lnSpc>
                <a:spcPct val="100000"/>
              </a:lnSpc>
              <a:spcBef>
                <a:spcPts val="0"/>
              </a:spcBef>
              <a:spcAft>
                <a:spcPts val="0"/>
              </a:spcAft>
              <a:buClr>
                <a:srgbClr val="D5D5D5"/>
              </a:buClr>
              <a:buSzPts val="2600"/>
              <a:buFont typeface="Arial"/>
              <a:buChar char="•"/>
            </a:pPr>
            <a:r>
              <a:rPr lang="en-US" sz="2600" b="0" i="0" u="none" strike="noStrike" cap="none">
                <a:solidFill>
                  <a:srgbClr val="D5D5D5"/>
                </a:solidFill>
                <a:latin typeface="Arial"/>
                <a:ea typeface="Arial"/>
                <a:cs typeface="Arial"/>
                <a:sym typeface="Arial"/>
              </a:rPr>
              <a:t>Word sense disambiguation</a:t>
            </a:r>
            <a:endParaRPr/>
          </a:p>
          <a:p>
            <a:pPr marL="279400" marR="0" lvl="0" indent="-279400" algn="ctr" rtl="0">
              <a:lnSpc>
                <a:spcPct val="100000"/>
              </a:lnSpc>
              <a:spcBef>
                <a:spcPts val="0"/>
              </a:spcBef>
              <a:spcAft>
                <a:spcPts val="0"/>
              </a:spcAft>
              <a:buClr>
                <a:srgbClr val="D5D5D5"/>
              </a:buClr>
              <a:buSzPts val="2600"/>
              <a:buFont typeface="Arial"/>
              <a:buChar char="•"/>
            </a:pPr>
            <a:r>
              <a:rPr lang="en-US" sz="2600" b="0" i="0" u="none" strike="noStrike" cap="none">
                <a:solidFill>
                  <a:srgbClr val="D5D5D5"/>
                </a:solidFill>
                <a:latin typeface="Arial"/>
                <a:ea typeface="Arial"/>
                <a:cs typeface="Arial"/>
                <a:sym typeface="Arial"/>
              </a:rPr>
              <a:t>Lemmatization</a:t>
            </a:r>
            <a:endParaRPr/>
          </a:p>
          <a:p>
            <a:pPr marL="279400" marR="0" lvl="0" indent="-279400" algn="ctr" rtl="0">
              <a:lnSpc>
                <a:spcPct val="100000"/>
              </a:lnSpc>
              <a:spcBef>
                <a:spcPts val="0"/>
              </a:spcBef>
              <a:spcAft>
                <a:spcPts val="0"/>
              </a:spcAft>
              <a:buClr>
                <a:srgbClr val="D5D5D5"/>
              </a:buClr>
              <a:buSzPts val="2600"/>
              <a:buFont typeface="Arial"/>
              <a:buChar char="•"/>
            </a:pPr>
            <a:r>
              <a:rPr lang="en-US" sz="2600" b="0" i="0" u="none" strike="noStrike" cap="none">
                <a:solidFill>
                  <a:srgbClr val="D5D5D5"/>
                </a:solidFill>
                <a:latin typeface="Arial"/>
                <a:ea typeface="Arial"/>
                <a:cs typeface="Arial"/>
                <a:sym typeface="Arial"/>
              </a:rPr>
              <a:t>Word tokenization</a:t>
            </a:r>
            <a:endParaRPr/>
          </a:p>
          <a:p>
            <a:pPr marL="279400" marR="0" lvl="0" indent="-279400" algn="ctr" rtl="0">
              <a:lnSpc>
                <a:spcPct val="100000"/>
              </a:lnSpc>
              <a:spcBef>
                <a:spcPts val="0"/>
              </a:spcBef>
              <a:spcAft>
                <a:spcPts val="0"/>
              </a:spcAft>
              <a:buClr>
                <a:srgbClr val="D5D5D5"/>
              </a:buClr>
              <a:buSzPts val="2600"/>
              <a:buFont typeface="Arial"/>
              <a:buChar char="•"/>
            </a:pPr>
            <a:r>
              <a:rPr lang="en-US" sz="2600" b="0" i="0" u="none" strike="noStrike" cap="none">
                <a:solidFill>
                  <a:srgbClr val="D5D5D5"/>
                </a:solidFill>
                <a:latin typeface="Arial"/>
                <a:ea typeface="Arial"/>
                <a:cs typeface="Arial"/>
                <a:sym typeface="Arial"/>
              </a:rPr>
              <a:t>Part-of-speech tagging</a:t>
            </a:r>
            <a:endParaRPr/>
          </a:p>
          <a:p>
            <a:pPr marL="279400" marR="0" lvl="0" indent="-279400" algn="ctr" rtl="0">
              <a:lnSpc>
                <a:spcPct val="100000"/>
              </a:lnSpc>
              <a:spcBef>
                <a:spcPts val="0"/>
              </a:spcBef>
              <a:spcAft>
                <a:spcPts val="0"/>
              </a:spcAft>
              <a:buClr>
                <a:srgbClr val="D5D5D5"/>
              </a:buClr>
              <a:buSzPts val="2600"/>
              <a:buFont typeface="Arial"/>
              <a:buChar char="•"/>
            </a:pPr>
            <a:r>
              <a:rPr lang="en-US" sz="2600" b="0" i="0" u="none" strike="noStrike" cap="none">
                <a:solidFill>
                  <a:srgbClr val="D5D5D5"/>
                </a:solidFill>
                <a:latin typeface="Arial"/>
                <a:ea typeface="Arial"/>
                <a:cs typeface="Arial"/>
                <a:sym typeface="Arial"/>
              </a:rPr>
              <a:t>Etc.</a:t>
            </a:r>
            <a:endParaRPr/>
          </a:p>
        </p:txBody>
      </p:sp>
      <p:sp>
        <p:nvSpPr>
          <p:cNvPr id="228" name="Google Shape;228;p29"/>
          <p:cNvSpPr txBox="1"/>
          <p:nvPr/>
        </p:nvSpPr>
        <p:spPr>
          <a:xfrm>
            <a:off x="7720107" y="6956724"/>
            <a:ext cx="3836582" cy="111379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Arial"/>
                <a:ea typeface="Arial"/>
                <a:cs typeface="Arial"/>
                <a:sym typeface="Arial"/>
              </a:rPr>
              <a:t>Transformer-based Language Models</a:t>
            </a:r>
            <a:endParaRPr/>
          </a:p>
        </p:txBody>
      </p:sp>
      <p:sp>
        <p:nvSpPr>
          <p:cNvPr id="229" name="Google Shape;229;p29"/>
          <p:cNvSpPr txBox="1"/>
          <p:nvPr/>
        </p:nvSpPr>
        <p:spPr>
          <a:xfrm>
            <a:off x="6808003" y="3035366"/>
            <a:ext cx="5107866" cy="278892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Natural Language Processing Technologies/Methodologies</a:t>
            </a:r>
            <a:endParaRPr/>
          </a:p>
        </p:txBody>
      </p:sp>
      <p:sp>
        <p:nvSpPr>
          <p:cNvPr id="230" name="Google Shape;230;p29"/>
          <p:cNvSpPr txBox="1"/>
          <p:nvPr/>
        </p:nvSpPr>
        <p:spPr>
          <a:xfrm>
            <a:off x="9877212" y="9202953"/>
            <a:ext cx="7778135" cy="64351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3300" b="1" i="0" u="none" strike="noStrike" cap="none">
                <a:solidFill>
                  <a:srgbClr val="000000"/>
                </a:solidFill>
                <a:latin typeface="Arial"/>
                <a:ea typeface="Arial"/>
                <a:cs typeface="Arial"/>
                <a:sym typeface="Arial"/>
              </a:rPr>
              <a:t>Language Models</a:t>
            </a:r>
            <a:endParaRPr/>
          </a:p>
        </p:txBody>
      </p:sp>
      <p:sp>
        <p:nvSpPr>
          <p:cNvPr id="231" name="Google Shape;231;p29"/>
          <p:cNvSpPr/>
          <p:nvPr/>
        </p:nvSpPr>
        <p:spPr>
          <a:xfrm>
            <a:off x="-4489062" y="5382381"/>
            <a:ext cx="11156601" cy="10618414"/>
          </a:xfrm>
          <a:prstGeom prst="ellipse">
            <a:avLst/>
          </a:prstGeom>
          <a:noFill/>
          <a:ln w="63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a:solidFill>
                <a:srgbClr val="FFFFFF"/>
              </a:solidFill>
              <a:latin typeface="Arial"/>
              <a:ea typeface="Arial"/>
              <a:cs typeface="Arial"/>
              <a:sym typeface="Arial"/>
            </a:endParaRPr>
          </a:p>
        </p:txBody>
      </p:sp>
      <p:sp>
        <p:nvSpPr>
          <p:cNvPr id="232" name="Google Shape;232;p29"/>
          <p:cNvSpPr txBox="1"/>
          <p:nvPr/>
        </p:nvSpPr>
        <p:spPr>
          <a:xfrm>
            <a:off x="410486" y="10161664"/>
            <a:ext cx="5107866" cy="211582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Natural Language Processing</a:t>
            </a:r>
            <a:br>
              <a:rPr lang="en-US" sz="4000" b="1" i="0" u="none" strike="noStrike" cap="none">
                <a:solidFill>
                  <a:srgbClr val="000000"/>
                </a:solidFill>
                <a:latin typeface="Arial"/>
                <a:ea typeface="Arial"/>
                <a:cs typeface="Arial"/>
                <a:sym typeface="Arial"/>
              </a:rPr>
            </a:br>
            <a:r>
              <a:rPr lang="en-US" sz="4000" b="1" i="0" u="none" strike="noStrike" cap="none">
                <a:solidFill>
                  <a:srgbClr val="000000"/>
                </a:solidFill>
                <a:latin typeface="Arial"/>
                <a:ea typeface="Arial"/>
                <a:cs typeface="Arial"/>
                <a:sym typeface="Arial"/>
              </a:rPr>
              <a:t> Tasks/Applications</a:t>
            </a:r>
            <a:endParaRPr/>
          </a:p>
        </p:txBody>
      </p:sp>
      <p:sp>
        <p:nvSpPr>
          <p:cNvPr id="233" name="Google Shape;233;p29"/>
          <p:cNvSpPr txBox="1"/>
          <p:nvPr/>
        </p:nvSpPr>
        <p:spPr>
          <a:xfrm>
            <a:off x="347923" y="6412516"/>
            <a:ext cx="3976371" cy="3209799"/>
          </a:xfrm>
          <a:prstGeom prst="rect">
            <a:avLst/>
          </a:prstGeom>
          <a:noFill/>
          <a:ln>
            <a:noFill/>
          </a:ln>
        </p:spPr>
        <p:txBody>
          <a:bodyPr spcFirstLastPara="1" wrap="square" lIns="50800" tIns="50800" rIns="50800" bIns="50800" anchor="ctr" anchorCtr="0">
            <a:spAutoFit/>
          </a:bodyPr>
          <a:lstStyle/>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Machine Translation</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Question Answering</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Dialogue Systems</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Speech Recognition</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Sentiment Analysis</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Hate Speech Detection</a:t>
            </a:r>
            <a:endParaRPr/>
          </a:p>
          <a:p>
            <a:pPr marL="279400" marR="0" lvl="0" indent="-279400" algn="ctr"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etc.</a:t>
            </a:r>
            <a:endParaRPr/>
          </a:p>
        </p:txBody>
      </p:sp>
      <p:sp>
        <p:nvSpPr>
          <p:cNvPr id="235" name="Google Shape;235;p29"/>
          <p:cNvSpPr txBox="1"/>
          <p:nvPr/>
        </p:nvSpPr>
        <p:spPr>
          <a:xfrm>
            <a:off x="7023591" y="9846466"/>
            <a:ext cx="4676700" cy="502800"/>
          </a:xfrm>
          <a:prstGeom prst="rect">
            <a:avLst/>
          </a:prstGeom>
          <a:noFill/>
          <a:ln>
            <a:noFill/>
          </a:ln>
        </p:spPr>
        <p:txBody>
          <a:bodyPr spcFirstLastPara="1" wrap="square" lIns="50800" tIns="50800" rIns="50800" bIns="50800" anchor="ctr" anchorCtr="0">
            <a:spAutoFit/>
          </a:bodyPr>
          <a:lstStyle/>
          <a:p>
            <a:pPr marL="457200" lvl="0" indent="0" algn="ctr" rtl="0">
              <a:spcBef>
                <a:spcPts val="0"/>
              </a:spcBef>
              <a:spcAft>
                <a:spcPts val="0"/>
              </a:spcAft>
              <a:buNone/>
            </a:pPr>
            <a:endParaRPr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2586639" y="4146334"/>
            <a:ext cx="18675062" cy="3873501"/>
          </a:xfrm>
          <a:prstGeom prst="rect">
            <a:avLst/>
          </a:prstGeom>
          <a:noFill/>
          <a:ln>
            <a:noFill/>
          </a:ln>
        </p:spPr>
        <p:txBody>
          <a:bodyPr spcFirstLastPara="1" wrap="square" lIns="50800" tIns="50800" rIns="50800" bIns="50800" anchor="b" anchorCtr="0">
            <a:normAutofit/>
          </a:bodyPr>
          <a:lstStyle/>
          <a:p>
            <a:pPr marL="0" lvl="0" indent="0" algn="ctr" rtl="0">
              <a:lnSpc>
                <a:spcPct val="90000"/>
              </a:lnSpc>
              <a:spcBef>
                <a:spcPts val="0"/>
              </a:spcBef>
              <a:spcAft>
                <a:spcPts val="0"/>
              </a:spcAft>
              <a:buClr>
                <a:srgbClr val="FF00D8"/>
              </a:buClr>
              <a:buSzPts val="11600"/>
              <a:buFont typeface="Arial"/>
              <a:buNone/>
            </a:pPr>
            <a:r>
              <a:rPr lang="en-US" sz="11600">
                <a:solidFill>
                  <a:srgbClr val="FF00D8"/>
                </a:solidFill>
              </a:rPr>
              <a:t>What have you seen </a:t>
            </a:r>
            <a:br>
              <a:rPr lang="en-US" sz="11600">
                <a:solidFill>
                  <a:srgbClr val="FF00D8"/>
                </a:solidFill>
              </a:rPr>
            </a:br>
            <a:r>
              <a:rPr lang="en-US" sz="11600">
                <a:solidFill>
                  <a:srgbClr val="FF00D8"/>
                </a:solidFill>
              </a:rPr>
              <a:t>about ChatGPT?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5"/>
          <p:cNvSpPr txBox="1">
            <a:spLocks noGrp="1"/>
          </p:cNvSpPr>
          <p:nvPr>
            <p:ph type="title"/>
          </p:nvPr>
        </p:nvSpPr>
        <p:spPr>
          <a:xfrm>
            <a:off x="634950" y="4921200"/>
            <a:ext cx="23114100" cy="3873600"/>
          </a:xfrm>
          <a:prstGeom prst="rect">
            <a:avLst/>
          </a:prstGeom>
          <a:noFill/>
          <a:ln>
            <a:noFill/>
          </a:ln>
        </p:spPr>
        <p:txBody>
          <a:bodyPr spcFirstLastPara="1" wrap="square" lIns="50800" tIns="50800" rIns="50800" bIns="50800" anchor="b" anchorCtr="0">
            <a:normAutofit/>
          </a:bodyPr>
          <a:lstStyle/>
          <a:p>
            <a:pPr marL="0" lvl="0" indent="0" algn="ctr" rtl="0">
              <a:lnSpc>
                <a:spcPct val="90000"/>
              </a:lnSpc>
              <a:spcBef>
                <a:spcPts val="0"/>
              </a:spcBef>
              <a:spcAft>
                <a:spcPts val="0"/>
              </a:spcAft>
              <a:buClr>
                <a:srgbClr val="000000"/>
              </a:buClr>
              <a:buSzPts val="10556"/>
              <a:buFont typeface="Arial"/>
              <a:buNone/>
            </a:pPr>
            <a:r>
              <a:rPr lang="en-US" sz="10556">
                <a:solidFill>
                  <a:schemeClr val="dk1"/>
                </a:solidFill>
              </a:rPr>
              <a:t>ChatGPT:</a:t>
            </a:r>
            <a:endParaRPr>
              <a:solidFill>
                <a:schemeClr val="dk1"/>
              </a:solidFill>
            </a:endParaRPr>
          </a:p>
          <a:p>
            <a:pPr marL="0" lvl="0" indent="0" algn="ctr" rtl="0">
              <a:lnSpc>
                <a:spcPct val="90000"/>
              </a:lnSpc>
              <a:spcBef>
                <a:spcPts val="0"/>
              </a:spcBef>
              <a:spcAft>
                <a:spcPts val="0"/>
              </a:spcAft>
              <a:buClr>
                <a:srgbClr val="FF00D8"/>
              </a:buClr>
              <a:buSzPts val="10556"/>
              <a:buFont typeface="Arial"/>
              <a:buNone/>
            </a:pPr>
            <a:r>
              <a:rPr lang="en-US" sz="10556">
                <a:solidFill>
                  <a:schemeClr val="dk1"/>
                </a:solidFill>
              </a:rPr>
              <a:t>Generative </a:t>
            </a:r>
            <a:r>
              <a:rPr lang="en-US">
                <a:solidFill>
                  <a:schemeClr val="dk1"/>
                </a:solidFill>
              </a:rPr>
              <a:t>Pre-trained Transformer</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6"/>
          <p:cNvSpPr txBox="1">
            <a:spLocks noGrp="1"/>
          </p:cNvSpPr>
          <p:nvPr>
            <p:ph type="title"/>
          </p:nvPr>
        </p:nvSpPr>
        <p:spPr>
          <a:xfrm>
            <a:off x="634950" y="4921200"/>
            <a:ext cx="23114100" cy="3873600"/>
          </a:xfrm>
          <a:prstGeom prst="rect">
            <a:avLst/>
          </a:prstGeom>
          <a:noFill/>
          <a:ln>
            <a:noFill/>
          </a:ln>
        </p:spPr>
        <p:txBody>
          <a:bodyPr spcFirstLastPara="1" wrap="square" lIns="50800" tIns="50800" rIns="50800" bIns="50800" anchor="b" anchorCtr="0">
            <a:normAutofit/>
          </a:bodyPr>
          <a:lstStyle/>
          <a:p>
            <a:pPr marL="0" lvl="0" indent="0" algn="ctr" rtl="0">
              <a:lnSpc>
                <a:spcPct val="90000"/>
              </a:lnSpc>
              <a:spcBef>
                <a:spcPts val="0"/>
              </a:spcBef>
              <a:spcAft>
                <a:spcPts val="0"/>
              </a:spcAft>
              <a:buClr>
                <a:srgbClr val="000000"/>
              </a:buClr>
              <a:buSzPts val="10556"/>
              <a:buFont typeface="Arial"/>
              <a:buNone/>
            </a:pPr>
            <a:r>
              <a:rPr lang="en-US" sz="10556">
                <a:solidFill>
                  <a:srgbClr val="000000"/>
                </a:solidFill>
              </a:rPr>
              <a:t>ChatGPT:</a:t>
            </a:r>
            <a:endParaRPr/>
          </a:p>
          <a:p>
            <a:pPr marL="0" lvl="0" indent="0" algn="ctr" rtl="0">
              <a:lnSpc>
                <a:spcPct val="90000"/>
              </a:lnSpc>
              <a:spcBef>
                <a:spcPts val="0"/>
              </a:spcBef>
              <a:spcAft>
                <a:spcPts val="0"/>
              </a:spcAft>
              <a:buClr>
                <a:srgbClr val="FF00D8"/>
              </a:buClr>
              <a:buSzPts val="10556"/>
              <a:buFont typeface="Arial"/>
              <a:buNone/>
            </a:pPr>
            <a:r>
              <a:rPr lang="en-US" sz="10556"/>
              <a:t>Generative </a:t>
            </a:r>
            <a:r>
              <a:rPr lang="en-US">
                <a:solidFill>
                  <a:srgbClr val="000000"/>
                </a:solidFill>
              </a:rPr>
              <a:t>Pre-trained Transformer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7"/>
          <p:cNvSpPr txBox="1">
            <a:spLocks noGrp="1"/>
          </p:cNvSpPr>
          <p:nvPr>
            <p:ph type="title"/>
          </p:nvPr>
        </p:nvSpPr>
        <p:spPr>
          <a:xfrm>
            <a:off x="1270000" y="812800"/>
            <a:ext cx="21844000" cy="1557437"/>
          </a:xfrm>
          <a:prstGeom prst="rect">
            <a:avLst/>
          </a:prstGeom>
          <a:noFill/>
          <a:ln>
            <a:noFill/>
          </a:ln>
        </p:spPr>
        <p:txBody>
          <a:bodyPr spcFirstLastPara="1" wrap="square" lIns="50800" tIns="50800" rIns="50800" bIns="50800" anchor="b" anchorCtr="0">
            <a:normAutofit/>
          </a:bodyPr>
          <a:lstStyle/>
          <a:p>
            <a:pPr marL="0" lvl="0" indent="0" algn="ctr" rtl="0">
              <a:lnSpc>
                <a:spcPct val="80000"/>
              </a:lnSpc>
              <a:spcBef>
                <a:spcPts val="0"/>
              </a:spcBef>
              <a:spcAft>
                <a:spcPts val="0"/>
              </a:spcAft>
              <a:buClr>
                <a:srgbClr val="000000"/>
              </a:buClr>
              <a:buSzPts val="8400"/>
              <a:buFont typeface="Arial"/>
              <a:buNone/>
            </a:pPr>
            <a:r>
              <a:rPr lang="en-US" sz="8400" b="0" i="0" u="none" strike="noStrike" cap="none">
                <a:solidFill>
                  <a:srgbClr val="000000"/>
                </a:solidFill>
                <a:latin typeface="Arial"/>
                <a:ea typeface="Arial"/>
                <a:cs typeface="Arial"/>
                <a:sym typeface="Arial"/>
              </a:rPr>
              <a:t>Language Models</a:t>
            </a:r>
            <a:endParaRPr/>
          </a:p>
        </p:txBody>
      </p:sp>
      <p:sp>
        <p:nvSpPr>
          <p:cNvPr id="251" name="Google Shape;251;p17"/>
          <p:cNvSpPr txBox="1">
            <a:spLocks noGrp="1"/>
          </p:cNvSpPr>
          <p:nvPr>
            <p:ph type="body" idx="2"/>
          </p:nvPr>
        </p:nvSpPr>
        <p:spPr>
          <a:xfrm>
            <a:off x="1270000" y="4267200"/>
            <a:ext cx="21844000" cy="8432800"/>
          </a:xfrm>
          <a:prstGeom prst="rect">
            <a:avLst/>
          </a:prstGeom>
          <a:noFill/>
          <a:ln>
            <a:noFill/>
          </a:ln>
        </p:spPr>
        <p:txBody>
          <a:bodyPr spcFirstLastPara="1" wrap="square" lIns="50800" tIns="50800" rIns="50800" bIns="50800" anchor="t" anchorCtr="0">
            <a:normAutofit/>
          </a:bodyPr>
          <a:lstStyle/>
          <a:p>
            <a:pPr marL="558800" lvl="0" indent="-558800" algn="l" rtl="0">
              <a:lnSpc>
                <a:spcPct val="100000"/>
              </a:lnSpc>
              <a:spcBef>
                <a:spcPts val="0"/>
              </a:spcBef>
              <a:spcAft>
                <a:spcPts val="0"/>
              </a:spcAft>
              <a:buSzPts val="4800"/>
              <a:buFont typeface="Arial"/>
              <a:buChar char="•"/>
            </a:pPr>
            <a:r>
              <a:rPr lang="en-US" sz="4800" b="0" i="0" u="none" strike="noStrike" cap="none">
                <a:solidFill>
                  <a:srgbClr val="000000"/>
                </a:solidFill>
                <a:latin typeface="Arial"/>
                <a:ea typeface="Arial"/>
                <a:cs typeface="Arial"/>
                <a:sym typeface="Arial"/>
              </a:rPr>
              <a:t>Probability distribution over strings of text</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Given a bunch of text (“training”) </a:t>
            </a:r>
            <a:br>
              <a:rPr lang="en-US" sz="4800" b="0" i="0" u="none" strike="noStrike" cap="none">
                <a:solidFill>
                  <a:srgbClr val="000000"/>
                </a:solidFill>
                <a:latin typeface="Arial"/>
                <a:ea typeface="Arial"/>
                <a:cs typeface="Arial"/>
                <a:sym typeface="Arial"/>
              </a:rPr>
            </a:br>
            <a:r>
              <a:rPr lang="en-US" sz="4800" b="0" i="0" u="none" strike="noStrike" cap="none">
                <a:solidFill>
                  <a:srgbClr val="000000"/>
                </a:solidFill>
                <a:latin typeface="Arial"/>
                <a:ea typeface="Arial"/>
                <a:cs typeface="Arial"/>
                <a:sym typeface="Arial"/>
              </a:rPr>
              <a:t>—&gt; how likely is a given string?</a:t>
            </a:r>
            <a:endParaRPr/>
          </a:p>
          <a:p>
            <a:pPr marL="558800" lvl="0" indent="-254000" algn="l" rtl="0">
              <a:lnSpc>
                <a:spcPct val="100000"/>
              </a:lnSpc>
              <a:spcBef>
                <a:spcPts val="2400"/>
              </a:spcBef>
              <a:spcAft>
                <a:spcPts val="0"/>
              </a:spcAft>
              <a:buSzPts val="4800"/>
              <a:buFont typeface="Arial"/>
              <a:buNone/>
            </a:pPr>
            <a:endParaRPr sz="4800" b="0" i="0" u="none" strike="noStrike" cap="none">
              <a:solidFill>
                <a:srgbClr val="000000"/>
              </a:solidFill>
              <a:latin typeface="Arial"/>
              <a:ea typeface="Arial"/>
              <a:cs typeface="Arial"/>
              <a:sym typeface="Arial"/>
            </a:endParaRPr>
          </a:p>
          <a:p>
            <a:pPr marL="0" lvl="0" indent="0" algn="l" rtl="0">
              <a:lnSpc>
                <a:spcPct val="100000"/>
              </a:lnSpc>
              <a:spcBef>
                <a:spcPts val="2400"/>
              </a:spcBef>
              <a:spcAft>
                <a:spcPts val="0"/>
              </a:spcAft>
              <a:buClr>
                <a:srgbClr val="000000"/>
              </a:buClr>
              <a:buSzPts val="4800"/>
              <a:buFont typeface="Arial"/>
              <a:buNone/>
            </a:pPr>
            <a:r>
              <a:rPr lang="en-US" sz="4800" b="0" i="0" u="none" strike="noStrike" cap="none">
                <a:solidFill>
                  <a:srgbClr val="000000"/>
                </a:solidFill>
                <a:latin typeface="Arial"/>
                <a:ea typeface="Arial"/>
                <a:cs typeface="Arial"/>
                <a:sym typeface="Arial"/>
              </a:rPr>
              <a:t>(If you’re generating text with a language model, the model outputs the most probable string)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title"/>
          </p:nvPr>
        </p:nvSpPr>
        <p:spPr>
          <a:xfrm>
            <a:off x="1270000" y="812800"/>
            <a:ext cx="21844000" cy="1557437"/>
          </a:xfrm>
          <a:prstGeom prst="rect">
            <a:avLst/>
          </a:prstGeom>
          <a:noFill/>
          <a:ln>
            <a:noFill/>
          </a:ln>
        </p:spPr>
        <p:txBody>
          <a:bodyPr spcFirstLastPara="1" wrap="square" lIns="50800" tIns="50800" rIns="50800" bIns="50800" anchor="b" anchorCtr="0">
            <a:normAutofit/>
          </a:bodyPr>
          <a:lstStyle/>
          <a:p>
            <a:pPr marL="0" lvl="0" indent="0" algn="ctr" rtl="0">
              <a:lnSpc>
                <a:spcPct val="80000"/>
              </a:lnSpc>
              <a:spcBef>
                <a:spcPts val="0"/>
              </a:spcBef>
              <a:spcAft>
                <a:spcPts val="0"/>
              </a:spcAft>
              <a:buClr>
                <a:srgbClr val="000000"/>
              </a:buClr>
              <a:buSzPts val="8400"/>
              <a:buFont typeface="Arial"/>
              <a:buNone/>
            </a:pPr>
            <a:r>
              <a:rPr lang="en-US" sz="8400" b="0" i="0" u="none" strike="noStrike" cap="none">
                <a:solidFill>
                  <a:srgbClr val="000000"/>
                </a:solidFill>
                <a:latin typeface="Arial"/>
                <a:ea typeface="Arial"/>
                <a:cs typeface="Arial"/>
                <a:sym typeface="Arial"/>
              </a:rPr>
              <a:t>Generative Models</a:t>
            </a:r>
            <a:endParaRPr/>
          </a:p>
        </p:txBody>
      </p:sp>
      <p:sp>
        <p:nvSpPr>
          <p:cNvPr id="257" name="Google Shape;257;p18"/>
          <p:cNvSpPr txBox="1">
            <a:spLocks noGrp="1"/>
          </p:cNvSpPr>
          <p:nvPr>
            <p:ph type="body" idx="1"/>
          </p:nvPr>
        </p:nvSpPr>
        <p:spPr>
          <a:xfrm>
            <a:off x="1270000" y="2133600"/>
            <a:ext cx="21844000" cy="1016000"/>
          </a:xfrm>
          <a:prstGeom prst="rect">
            <a:avLst/>
          </a:prstGeom>
          <a:noFill/>
          <a:ln>
            <a:noFill/>
          </a:ln>
        </p:spPr>
        <p:txBody>
          <a:bodyPr spcFirstLastPara="1" wrap="square" lIns="50800" tIns="50800" rIns="50800" bIns="50800" anchor="t" anchorCtr="0">
            <a:normAutofit/>
          </a:bodyPr>
          <a:lstStyle/>
          <a:p>
            <a:pPr marL="0" marR="0" lvl="0" indent="0" algn="ctr" rtl="0">
              <a:lnSpc>
                <a:spcPct val="100000"/>
              </a:lnSpc>
              <a:spcBef>
                <a:spcPts val="0"/>
              </a:spcBef>
              <a:spcAft>
                <a:spcPts val="0"/>
              </a:spcAft>
              <a:buClr>
                <a:srgbClr val="000000"/>
              </a:buClr>
              <a:buSzPts val="2500"/>
              <a:buFont typeface="Arial"/>
              <a:buNone/>
            </a:pPr>
            <a:r>
              <a:rPr lang="en-US" sz="2500"/>
              <a:t>https://developers.google.com/machine-learning/gan/generative</a:t>
            </a:r>
            <a:endParaRPr/>
          </a:p>
        </p:txBody>
      </p:sp>
      <p:sp>
        <p:nvSpPr>
          <p:cNvPr id="258" name="Google Shape;258;p18"/>
          <p:cNvSpPr txBox="1">
            <a:spLocks noGrp="1"/>
          </p:cNvSpPr>
          <p:nvPr>
            <p:ph type="body" idx="2"/>
          </p:nvPr>
        </p:nvSpPr>
        <p:spPr>
          <a:xfrm>
            <a:off x="1270000" y="3494193"/>
            <a:ext cx="21844000" cy="8432801"/>
          </a:xfrm>
          <a:prstGeom prst="rect">
            <a:avLst/>
          </a:prstGeom>
          <a:noFill/>
          <a:ln>
            <a:noFill/>
          </a:ln>
        </p:spPr>
        <p:txBody>
          <a:bodyPr spcFirstLastPara="1" wrap="square" lIns="50800" tIns="50800" rIns="50800" bIns="50800" anchor="t" anchorCtr="0">
            <a:normAutofit/>
          </a:bodyPr>
          <a:lstStyle/>
          <a:p>
            <a:pPr marL="558800" lvl="0" indent="-558800" algn="l" rtl="0">
              <a:lnSpc>
                <a:spcPct val="100000"/>
              </a:lnSpc>
              <a:spcBef>
                <a:spcPts val="0"/>
              </a:spcBef>
              <a:spcAft>
                <a:spcPts val="0"/>
              </a:spcAft>
              <a:buSzPts val="4800"/>
              <a:buFont typeface="Arial"/>
              <a:buChar char="•"/>
            </a:pPr>
            <a:r>
              <a:rPr lang="en-US" sz="4800" b="0" i="0" u="none" strike="noStrike" cap="none">
                <a:solidFill>
                  <a:srgbClr val="000000"/>
                </a:solidFill>
                <a:latin typeface="Arial"/>
                <a:ea typeface="Arial"/>
                <a:cs typeface="Arial"/>
                <a:sym typeface="Arial"/>
              </a:rPr>
              <a:t>Generate new data instances (here, human-like text)</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Formally:</a:t>
            </a:r>
            <a:endParaRPr/>
          </a:p>
          <a:p>
            <a:pPr marL="1117600" lvl="1"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Given a set of data instances X and a set of labels Y, capture the joint probability p(X, Y)    </a:t>
            </a:r>
            <a:r>
              <a:rPr lang="en-US">
                <a:solidFill>
                  <a:srgbClr val="929292"/>
                </a:solidFill>
              </a:rPr>
              <a:t>(or just p(X) if there are no labels)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2f7ebd506e7_0_100"/>
          <p:cNvSpPr txBox="1">
            <a:spLocks noGrp="1"/>
          </p:cNvSpPr>
          <p:nvPr>
            <p:ph type="title"/>
          </p:nvPr>
        </p:nvSpPr>
        <p:spPr>
          <a:xfrm>
            <a:off x="1270000" y="812800"/>
            <a:ext cx="21843900" cy="1557300"/>
          </a:xfrm>
          <a:prstGeom prst="rect">
            <a:avLst/>
          </a:prstGeom>
          <a:noFill/>
          <a:ln>
            <a:noFill/>
          </a:ln>
        </p:spPr>
        <p:txBody>
          <a:bodyPr spcFirstLastPara="1" wrap="square" lIns="50800" tIns="50800" rIns="50800" bIns="50800" anchor="b" anchorCtr="0">
            <a:normAutofit/>
          </a:bodyPr>
          <a:lstStyle/>
          <a:p>
            <a:pPr marL="0" lvl="0" indent="0" algn="ctr" rtl="0">
              <a:lnSpc>
                <a:spcPct val="80000"/>
              </a:lnSpc>
              <a:spcBef>
                <a:spcPts val="0"/>
              </a:spcBef>
              <a:spcAft>
                <a:spcPts val="0"/>
              </a:spcAft>
              <a:buSzPts val="1800"/>
              <a:buNone/>
            </a:pPr>
            <a:r>
              <a:rPr lang="en-US"/>
              <a:t>Generation phase of a language model</a:t>
            </a:r>
            <a:endParaRPr/>
          </a:p>
        </p:txBody>
      </p:sp>
      <p:graphicFrame>
        <p:nvGraphicFramePr>
          <p:cNvPr id="264" name="Google Shape;264;g2f7ebd506e7_0_100"/>
          <p:cNvGraphicFramePr/>
          <p:nvPr/>
        </p:nvGraphicFramePr>
        <p:xfrm>
          <a:off x="482500" y="2843325"/>
          <a:ext cx="6911525" cy="4634685"/>
        </p:xfrm>
        <a:graphic>
          <a:graphicData uri="http://schemas.openxmlformats.org/drawingml/2006/table">
            <a:tbl>
              <a:tblPr>
                <a:noFill/>
                <a:tableStyleId>{A8EC7954-E8E0-4C50-95E5-B0AF49C6D2E0}</a:tableStyleId>
              </a:tblPr>
              <a:tblGrid>
                <a:gridCol w="6911525">
                  <a:extLst>
                    <a:ext uri="{9D8B030D-6E8A-4147-A177-3AD203B41FA5}">
                      <a16:colId xmlns:a16="http://schemas.microsoft.com/office/drawing/2014/main" val="20000"/>
                    </a:ext>
                  </a:extLst>
                </a:gridCol>
              </a:tblGrid>
              <a:tr h="381000">
                <a:tc>
                  <a:txBody>
                    <a:bodyPr/>
                    <a:lstStyle/>
                    <a:p>
                      <a:pPr marL="0" marR="0" lvl="0" indent="0" algn="l" rtl="0">
                        <a:lnSpc>
                          <a:spcPct val="100000"/>
                        </a:lnSpc>
                        <a:spcBef>
                          <a:spcPts val="0"/>
                        </a:spcBef>
                        <a:spcAft>
                          <a:spcPts val="0"/>
                        </a:spcAft>
                        <a:buClr>
                          <a:srgbClr val="000000"/>
                        </a:buClr>
                        <a:buSzPts val="3600"/>
                        <a:buFont typeface="Arial"/>
                        <a:buNone/>
                      </a:pPr>
                      <a:r>
                        <a:rPr lang="en-US" sz="3600" u="none" strike="noStrike" cap="none"/>
                        <a:t>In</a:t>
                      </a:r>
                      <a:endParaRPr sz="3600"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20000"/>
                        </a:lnSpc>
                        <a:spcBef>
                          <a:spcPts val="0"/>
                        </a:spcBef>
                        <a:spcAft>
                          <a:spcPts val="0"/>
                        </a:spcAft>
                        <a:buClr>
                          <a:schemeClr val="dk1"/>
                        </a:buClr>
                        <a:buSzPts val="1100"/>
                        <a:buFont typeface="Arial"/>
                        <a:buNone/>
                      </a:pPr>
                      <a:r>
                        <a:rPr lang="en-US" sz="3600" u="none" strike="noStrike" cap="none">
                          <a:solidFill>
                            <a:srgbClr val="131415"/>
                          </a:solidFill>
                          <a:highlight>
                            <a:schemeClr val="lt1"/>
                          </a:highlight>
                        </a:rPr>
                        <a:t>In the</a:t>
                      </a:r>
                      <a:endParaRPr sz="36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20000"/>
                        </a:lnSpc>
                        <a:spcBef>
                          <a:spcPts val="0"/>
                        </a:spcBef>
                        <a:spcAft>
                          <a:spcPts val="0"/>
                        </a:spcAft>
                        <a:buClr>
                          <a:schemeClr val="dk1"/>
                        </a:buClr>
                        <a:buSzPts val="1100"/>
                        <a:buFont typeface="Arial"/>
                        <a:buNone/>
                      </a:pPr>
                      <a:r>
                        <a:rPr lang="en-US" sz="3600" u="none" strike="noStrike" cap="none">
                          <a:solidFill>
                            <a:srgbClr val="131415"/>
                          </a:solidFill>
                          <a:highlight>
                            <a:schemeClr val="lt1"/>
                          </a:highlight>
                        </a:rPr>
                        <a:t>In the cardboard</a:t>
                      </a:r>
                      <a:endParaRPr sz="36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20000"/>
                        </a:lnSpc>
                        <a:spcBef>
                          <a:spcPts val="0"/>
                        </a:spcBef>
                        <a:spcAft>
                          <a:spcPts val="0"/>
                        </a:spcAft>
                        <a:buClr>
                          <a:schemeClr val="dk1"/>
                        </a:buClr>
                        <a:buSzPts val="1100"/>
                        <a:buFont typeface="Arial"/>
                        <a:buNone/>
                      </a:pPr>
                      <a:r>
                        <a:rPr lang="en-US" sz="3600" u="none" strike="noStrike" cap="none">
                          <a:solidFill>
                            <a:srgbClr val="131415"/>
                          </a:solidFill>
                          <a:highlight>
                            <a:schemeClr val="lt1"/>
                          </a:highlight>
                        </a:rPr>
                        <a:t>In the cardboard box</a:t>
                      </a:r>
                      <a:endParaRPr sz="3600" u="none" strike="noStrike" cap="none"/>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20000"/>
                        </a:lnSpc>
                        <a:spcBef>
                          <a:spcPts val="0"/>
                        </a:spcBef>
                        <a:spcAft>
                          <a:spcPts val="0"/>
                        </a:spcAft>
                        <a:buClr>
                          <a:schemeClr val="dk1"/>
                        </a:buClr>
                        <a:buSzPts val="1100"/>
                        <a:buFont typeface="Arial"/>
                        <a:buNone/>
                      </a:pPr>
                      <a:r>
                        <a:rPr lang="en-US" sz="3600" u="none" strike="noStrike" cap="none">
                          <a:solidFill>
                            <a:srgbClr val="131415"/>
                          </a:solidFill>
                          <a:highlight>
                            <a:schemeClr val="lt1"/>
                          </a:highlight>
                        </a:rPr>
                        <a:t>In the cardboard box sleeps</a:t>
                      </a:r>
                      <a:endParaRPr sz="3600" u="none" strike="noStrike" cap="none"/>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20000"/>
                        </a:lnSpc>
                        <a:spcBef>
                          <a:spcPts val="0"/>
                        </a:spcBef>
                        <a:spcAft>
                          <a:spcPts val="0"/>
                        </a:spcAft>
                        <a:buClr>
                          <a:schemeClr val="dk1"/>
                        </a:buClr>
                        <a:buSzPts val="1100"/>
                        <a:buFont typeface="Arial"/>
                        <a:buNone/>
                      </a:pPr>
                      <a:r>
                        <a:rPr lang="en-US" sz="3600" u="none" strike="noStrike" cap="none">
                          <a:solidFill>
                            <a:srgbClr val="131415"/>
                          </a:solidFill>
                          <a:highlight>
                            <a:schemeClr val="lt1"/>
                          </a:highlight>
                        </a:rPr>
                        <a:t>In the cardboard box sleeps the</a:t>
                      </a:r>
                      <a:endParaRPr sz="3600" u="none" strike="noStrike" cap="none"/>
                    </a:p>
                  </a:txBody>
                  <a:tcPr marL="91425" marR="91425" marT="91425" marB="91425"/>
                </a:tc>
                <a:extLst>
                  <a:ext uri="{0D108BD9-81ED-4DB2-BD59-A6C34878D82A}">
                    <a16:rowId xmlns:a16="http://schemas.microsoft.com/office/drawing/2014/main" val="10005"/>
                  </a:ext>
                </a:extLst>
              </a:tr>
            </a:tbl>
          </a:graphicData>
        </a:graphic>
      </p:graphicFrame>
      <p:sp>
        <p:nvSpPr>
          <p:cNvPr id="265" name="Google Shape;265;g2f7ebd506e7_0_100"/>
          <p:cNvSpPr/>
          <p:nvPr/>
        </p:nvSpPr>
        <p:spPr>
          <a:xfrm>
            <a:off x="7394025" y="3225450"/>
            <a:ext cx="714775" cy="577899"/>
          </a:xfrm>
          <a:custGeom>
            <a:avLst/>
            <a:gdLst/>
            <a:ahLst/>
            <a:cxnLst/>
            <a:rect l="l" t="t" r="r" b="b"/>
            <a:pathLst>
              <a:path w="28591" h="53758" extrusionOk="0">
                <a:moveTo>
                  <a:pt x="0" y="0"/>
                </a:moveTo>
                <a:cubicBezTo>
                  <a:pt x="4743" y="4216"/>
                  <a:pt x="27933" y="16338"/>
                  <a:pt x="28460" y="25298"/>
                </a:cubicBezTo>
                <a:cubicBezTo>
                  <a:pt x="28987" y="34258"/>
                  <a:pt x="7379" y="49015"/>
                  <a:pt x="3163" y="53758"/>
                </a:cubicBezTo>
              </a:path>
            </a:pathLst>
          </a:cu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g2f7ebd506e7_0_100"/>
          <p:cNvSpPr/>
          <p:nvPr/>
        </p:nvSpPr>
        <p:spPr>
          <a:xfrm>
            <a:off x="7394025" y="3987450"/>
            <a:ext cx="714775" cy="577899"/>
          </a:xfrm>
          <a:custGeom>
            <a:avLst/>
            <a:gdLst/>
            <a:ahLst/>
            <a:cxnLst/>
            <a:rect l="l" t="t" r="r" b="b"/>
            <a:pathLst>
              <a:path w="28591" h="53758" extrusionOk="0">
                <a:moveTo>
                  <a:pt x="0" y="0"/>
                </a:moveTo>
                <a:cubicBezTo>
                  <a:pt x="4743" y="4216"/>
                  <a:pt x="27933" y="16338"/>
                  <a:pt x="28460" y="25298"/>
                </a:cubicBezTo>
                <a:cubicBezTo>
                  <a:pt x="28987" y="34258"/>
                  <a:pt x="7379" y="49015"/>
                  <a:pt x="3163" y="53758"/>
                </a:cubicBezTo>
              </a:path>
            </a:pathLst>
          </a:cu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g2f7ebd506e7_0_100"/>
          <p:cNvSpPr/>
          <p:nvPr/>
        </p:nvSpPr>
        <p:spPr>
          <a:xfrm>
            <a:off x="7394025" y="4749450"/>
            <a:ext cx="714775" cy="577899"/>
          </a:xfrm>
          <a:custGeom>
            <a:avLst/>
            <a:gdLst/>
            <a:ahLst/>
            <a:cxnLst/>
            <a:rect l="l" t="t" r="r" b="b"/>
            <a:pathLst>
              <a:path w="28591" h="53758" extrusionOk="0">
                <a:moveTo>
                  <a:pt x="0" y="0"/>
                </a:moveTo>
                <a:cubicBezTo>
                  <a:pt x="4743" y="4216"/>
                  <a:pt x="27933" y="16338"/>
                  <a:pt x="28460" y="25298"/>
                </a:cubicBezTo>
                <a:cubicBezTo>
                  <a:pt x="28987" y="34258"/>
                  <a:pt x="7379" y="49015"/>
                  <a:pt x="3163" y="53758"/>
                </a:cubicBezTo>
              </a:path>
            </a:pathLst>
          </a:cu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g2f7ebd506e7_0_100"/>
          <p:cNvSpPr/>
          <p:nvPr/>
        </p:nvSpPr>
        <p:spPr>
          <a:xfrm>
            <a:off x="7394025" y="5511450"/>
            <a:ext cx="714775" cy="577899"/>
          </a:xfrm>
          <a:custGeom>
            <a:avLst/>
            <a:gdLst/>
            <a:ahLst/>
            <a:cxnLst/>
            <a:rect l="l" t="t" r="r" b="b"/>
            <a:pathLst>
              <a:path w="28591" h="53758" extrusionOk="0">
                <a:moveTo>
                  <a:pt x="0" y="0"/>
                </a:moveTo>
                <a:cubicBezTo>
                  <a:pt x="4743" y="4216"/>
                  <a:pt x="27933" y="16338"/>
                  <a:pt x="28460" y="25298"/>
                </a:cubicBezTo>
                <a:cubicBezTo>
                  <a:pt x="28987" y="34258"/>
                  <a:pt x="7379" y="49015"/>
                  <a:pt x="3163" y="53758"/>
                </a:cubicBezTo>
              </a:path>
            </a:pathLst>
          </a:cu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g2f7ebd506e7_0_100"/>
          <p:cNvSpPr/>
          <p:nvPr/>
        </p:nvSpPr>
        <p:spPr>
          <a:xfrm>
            <a:off x="7394025" y="6273450"/>
            <a:ext cx="714775" cy="577899"/>
          </a:xfrm>
          <a:custGeom>
            <a:avLst/>
            <a:gdLst/>
            <a:ahLst/>
            <a:cxnLst/>
            <a:rect l="l" t="t" r="r" b="b"/>
            <a:pathLst>
              <a:path w="28591" h="53758" extrusionOk="0">
                <a:moveTo>
                  <a:pt x="0" y="0"/>
                </a:moveTo>
                <a:cubicBezTo>
                  <a:pt x="4743" y="4216"/>
                  <a:pt x="27933" y="16338"/>
                  <a:pt x="28460" y="25298"/>
                </a:cubicBezTo>
                <a:cubicBezTo>
                  <a:pt x="28987" y="34258"/>
                  <a:pt x="7379" y="49015"/>
                  <a:pt x="3163" y="53758"/>
                </a:cubicBezTo>
              </a:path>
            </a:pathLst>
          </a:cu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g2f7ebd506e7_0_100"/>
          <p:cNvSpPr/>
          <p:nvPr/>
        </p:nvSpPr>
        <p:spPr>
          <a:xfrm>
            <a:off x="7394025" y="6959250"/>
            <a:ext cx="714775" cy="577899"/>
          </a:xfrm>
          <a:custGeom>
            <a:avLst/>
            <a:gdLst/>
            <a:ahLst/>
            <a:cxnLst/>
            <a:rect l="l" t="t" r="r" b="b"/>
            <a:pathLst>
              <a:path w="28591" h="53758" extrusionOk="0">
                <a:moveTo>
                  <a:pt x="0" y="0"/>
                </a:moveTo>
                <a:cubicBezTo>
                  <a:pt x="4743" y="4216"/>
                  <a:pt x="27933" y="16338"/>
                  <a:pt x="28460" y="25298"/>
                </a:cubicBezTo>
                <a:cubicBezTo>
                  <a:pt x="28987" y="34258"/>
                  <a:pt x="7379" y="49015"/>
                  <a:pt x="3163" y="53758"/>
                </a:cubicBezTo>
              </a:path>
            </a:pathLst>
          </a:cu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1" name="Google Shape;271;g2f7ebd506e7_0_100"/>
          <p:cNvCxnSpPr/>
          <p:nvPr/>
        </p:nvCxnSpPr>
        <p:spPr>
          <a:xfrm>
            <a:off x="3826175" y="7281550"/>
            <a:ext cx="0" cy="1636800"/>
          </a:xfrm>
          <a:prstGeom prst="straightConnector1">
            <a:avLst/>
          </a:prstGeom>
          <a:noFill/>
          <a:ln w="76200" cap="flat" cmpd="sng">
            <a:solidFill>
              <a:schemeClr val="dk2"/>
            </a:solidFill>
            <a:prstDash val="dot"/>
            <a:round/>
            <a:headEnd type="none" w="sm" len="sm"/>
            <a:tailEnd type="none" w="sm" len="sm"/>
          </a:ln>
        </p:spPr>
      </p:cxnSp>
      <p:cxnSp>
        <p:nvCxnSpPr>
          <p:cNvPr id="272" name="Google Shape;272;g2f7ebd506e7_0_100"/>
          <p:cNvCxnSpPr/>
          <p:nvPr/>
        </p:nvCxnSpPr>
        <p:spPr>
          <a:xfrm>
            <a:off x="3826175" y="9070750"/>
            <a:ext cx="0" cy="2553300"/>
          </a:xfrm>
          <a:prstGeom prst="straightConnector1">
            <a:avLst/>
          </a:prstGeom>
          <a:noFill/>
          <a:ln w="76200" cap="flat" cmpd="sng">
            <a:solidFill>
              <a:schemeClr val="dk2"/>
            </a:solidFill>
            <a:prstDash val="solid"/>
            <a:round/>
            <a:headEnd type="none" w="sm" len="sm"/>
            <a:tailEnd type="stealth" w="med" len="med"/>
          </a:ln>
        </p:spPr>
      </p:cxnSp>
      <p:cxnSp>
        <p:nvCxnSpPr>
          <p:cNvPr id="273" name="Google Shape;273;g2f7ebd506e7_0_100"/>
          <p:cNvCxnSpPr/>
          <p:nvPr/>
        </p:nvCxnSpPr>
        <p:spPr>
          <a:xfrm rot="10800000" flipH="1">
            <a:off x="8427250" y="7226575"/>
            <a:ext cx="4869300" cy="33900"/>
          </a:xfrm>
          <a:prstGeom prst="straightConnector1">
            <a:avLst/>
          </a:prstGeom>
          <a:noFill/>
          <a:ln w="38100" cap="flat" cmpd="sng">
            <a:solidFill>
              <a:schemeClr val="accent2"/>
            </a:solidFill>
            <a:prstDash val="dot"/>
            <a:round/>
            <a:headEnd type="none" w="sm" len="sm"/>
            <a:tailEnd type="stealth" w="med" len="med"/>
          </a:ln>
        </p:spPr>
      </p:cxnSp>
      <p:sp>
        <p:nvSpPr>
          <p:cNvPr id="274" name="Google Shape;274;g2f7ebd506e7_0_100"/>
          <p:cNvSpPr txBox="1"/>
          <p:nvPr/>
        </p:nvSpPr>
        <p:spPr>
          <a:xfrm>
            <a:off x="9029350" y="4599800"/>
            <a:ext cx="3665100" cy="2401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chemeClr val="accent2"/>
                </a:solidFill>
                <a:latin typeface="Arial"/>
                <a:ea typeface="Arial"/>
                <a:cs typeface="Arial"/>
                <a:sym typeface="Arial"/>
              </a:rPr>
              <a:t>How is the next word generated?</a:t>
            </a:r>
            <a:endParaRPr sz="4800" b="0" i="0" u="none" strike="noStrike" cap="none">
              <a:solidFill>
                <a:schemeClr val="accent2"/>
              </a:solidFill>
              <a:latin typeface="Arial"/>
              <a:ea typeface="Arial"/>
              <a:cs typeface="Arial"/>
              <a:sym typeface="Arial"/>
            </a:endParaRPr>
          </a:p>
        </p:txBody>
      </p:sp>
      <p:sp>
        <p:nvSpPr>
          <p:cNvPr id="275" name="Google Shape;275;g2f7ebd506e7_0_100"/>
          <p:cNvSpPr txBox="1"/>
          <p:nvPr/>
        </p:nvSpPr>
        <p:spPr>
          <a:xfrm>
            <a:off x="13125050" y="2734000"/>
            <a:ext cx="112842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0000"/>
                </a:solidFill>
                <a:latin typeface="Arial"/>
                <a:ea typeface="Arial"/>
                <a:cs typeface="Arial"/>
                <a:sym typeface="Arial"/>
              </a:rPr>
              <a:t>Input: </a:t>
            </a:r>
            <a:r>
              <a:rPr lang="en-US" sz="4800" b="0" i="1" u="none" strike="noStrike" cap="none">
                <a:solidFill>
                  <a:srgbClr val="000000"/>
                </a:solidFill>
                <a:latin typeface="Arial"/>
                <a:ea typeface="Arial"/>
                <a:cs typeface="Arial"/>
                <a:sym typeface="Arial"/>
              </a:rPr>
              <a:t>In the cardboard box sleeps the</a:t>
            </a:r>
            <a:endParaRPr sz="4800" b="0" i="1" u="none" strike="noStrike" cap="none">
              <a:solidFill>
                <a:srgbClr val="000000"/>
              </a:solidFill>
              <a:latin typeface="Arial"/>
              <a:ea typeface="Arial"/>
              <a:cs typeface="Arial"/>
              <a:sym typeface="Arial"/>
            </a:endParaRPr>
          </a:p>
        </p:txBody>
      </p:sp>
      <p:cxnSp>
        <p:nvCxnSpPr>
          <p:cNvPr id="276" name="Google Shape;276;g2f7ebd506e7_0_100"/>
          <p:cNvCxnSpPr/>
          <p:nvPr/>
        </p:nvCxnSpPr>
        <p:spPr>
          <a:xfrm>
            <a:off x="17775925" y="3640700"/>
            <a:ext cx="0" cy="1271400"/>
          </a:xfrm>
          <a:prstGeom prst="straightConnector1">
            <a:avLst/>
          </a:prstGeom>
          <a:noFill/>
          <a:ln w="38100" cap="flat" cmpd="sng">
            <a:solidFill>
              <a:schemeClr val="dk2"/>
            </a:solidFill>
            <a:prstDash val="solid"/>
            <a:round/>
            <a:headEnd type="none" w="sm" len="sm"/>
            <a:tailEnd type="stealth" w="med" len="med"/>
          </a:ln>
        </p:spPr>
      </p:cxnSp>
      <p:sp>
        <p:nvSpPr>
          <p:cNvPr id="277" name="Google Shape;277;g2f7ebd506e7_0_100"/>
          <p:cNvSpPr txBox="1"/>
          <p:nvPr/>
        </p:nvSpPr>
        <p:spPr>
          <a:xfrm>
            <a:off x="4203350" y="8069750"/>
            <a:ext cx="4761000" cy="3140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0000"/>
                </a:solidFill>
                <a:latin typeface="Arial"/>
                <a:ea typeface="Arial"/>
                <a:cs typeface="Arial"/>
                <a:sym typeface="Arial"/>
              </a:rPr>
              <a:t>The generative language model produces a piece of text</a:t>
            </a:r>
            <a:endParaRPr sz="4800" b="0" i="0" u="none" strike="noStrike" cap="none">
              <a:solidFill>
                <a:srgbClr val="000000"/>
              </a:solidFill>
              <a:latin typeface="Arial"/>
              <a:ea typeface="Arial"/>
              <a:cs typeface="Arial"/>
              <a:sym typeface="Arial"/>
            </a:endParaRPr>
          </a:p>
        </p:txBody>
      </p:sp>
      <p:sp>
        <p:nvSpPr>
          <p:cNvPr id="278" name="Google Shape;278;g2f7ebd506e7_0_100"/>
          <p:cNvSpPr txBox="1"/>
          <p:nvPr/>
        </p:nvSpPr>
        <p:spPr>
          <a:xfrm>
            <a:off x="18005150" y="3760950"/>
            <a:ext cx="63825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Generative language model</a:t>
            </a:r>
            <a:endParaRPr sz="3600" b="0" i="0" u="none" strike="noStrike" cap="none">
              <a:solidFill>
                <a:srgbClr val="000000"/>
              </a:solidFill>
              <a:latin typeface="Arial"/>
              <a:ea typeface="Arial"/>
              <a:cs typeface="Arial"/>
              <a:sym typeface="Arial"/>
            </a:endParaRPr>
          </a:p>
        </p:txBody>
      </p:sp>
      <p:cxnSp>
        <p:nvCxnSpPr>
          <p:cNvPr id="279" name="Google Shape;279;g2f7ebd506e7_0_100"/>
          <p:cNvCxnSpPr/>
          <p:nvPr/>
        </p:nvCxnSpPr>
        <p:spPr>
          <a:xfrm>
            <a:off x="15437475" y="5151050"/>
            <a:ext cx="0" cy="4756200"/>
          </a:xfrm>
          <a:prstGeom prst="straightConnector1">
            <a:avLst/>
          </a:prstGeom>
          <a:noFill/>
          <a:ln w="38100" cap="flat" cmpd="sng">
            <a:solidFill>
              <a:schemeClr val="dk2"/>
            </a:solidFill>
            <a:prstDash val="solid"/>
            <a:round/>
            <a:headEnd type="none" w="sm" len="sm"/>
            <a:tailEnd type="none" w="sm" len="sm"/>
          </a:ln>
        </p:spPr>
      </p:cxnSp>
      <p:cxnSp>
        <p:nvCxnSpPr>
          <p:cNvPr id="280" name="Google Shape;280;g2f7ebd506e7_0_100"/>
          <p:cNvCxnSpPr/>
          <p:nvPr/>
        </p:nvCxnSpPr>
        <p:spPr>
          <a:xfrm>
            <a:off x="17890538" y="10092700"/>
            <a:ext cx="0" cy="1271400"/>
          </a:xfrm>
          <a:prstGeom prst="straightConnector1">
            <a:avLst/>
          </a:prstGeom>
          <a:noFill/>
          <a:ln w="38100" cap="flat" cmpd="sng">
            <a:solidFill>
              <a:schemeClr val="dk2"/>
            </a:solidFill>
            <a:prstDash val="solid"/>
            <a:round/>
            <a:headEnd type="none" w="sm" len="sm"/>
            <a:tailEnd type="stealth" w="med" len="med"/>
          </a:ln>
        </p:spPr>
      </p:cxnSp>
      <p:sp>
        <p:nvSpPr>
          <p:cNvPr id="281" name="Google Shape;281;g2f7ebd506e7_0_100"/>
          <p:cNvSpPr txBox="1"/>
          <p:nvPr/>
        </p:nvSpPr>
        <p:spPr>
          <a:xfrm>
            <a:off x="18119763" y="10212950"/>
            <a:ext cx="63825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Generative language model</a:t>
            </a:r>
            <a:endParaRPr sz="3600" b="0" i="0" u="none" strike="noStrike" cap="none">
              <a:solidFill>
                <a:srgbClr val="000000"/>
              </a:solidFill>
              <a:latin typeface="Arial"/>
              <a:ea typeface="Arial"/>
              <a:cs typeface="Arial"/>
              <a:sym typeface="Arial"/>
            </a:endParaRPr>
          </a:p>
        </p:txBody>
      </p:sp>
      <p:sp>
        <p:nvSpPr>
          <p:cNvPr id="282" name="Google Shape;282;g2f7ebd506e7_0_100"/>
          <p:cNvSpPr txBox="1"/>
          <p:nvPr/>
        </p:nvSpPr>
        <p:spPr>
          <a:xfrm>
            <a:off x="13434275" y="11209850"/>
            <a:ext cx="11284200" cy="166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0000"/>
                </a:solidFill>
                <a:latin typeface="Arial"/>
                <a:ea typeface="Arial"/>
                <a:cs typeface="Arial"/>
                <a:sym typeface="Arial"/>
              </a:rPr>
              <a:t>The next input: </a:t>
            </a:r>
            <a:r>
              <a:rPr lang="en-US" sz="4800" b="0" i="1" u="none" strike="noStrike" cap="none">
                <a:solidFill>
                  <a:srgbClr val="000000"/>
                </a:solidFill>
                <a:latin typeface="Arial"/>
                <a:ea typeface="Arial"/>
                <a:cs typeface="Arial"/>
                <a:sym typeface="Arial"/>
              </a:rPr>
              <a:t>In the cardboard box sleeps the cat</a:t>
            </a:r>
            <a:endParaRPr sz="4800" b="0" i="1" u="none" strike="noStrike" cap="none">
              <a:solidFill>
                <a:srgbClr val="000000"/>
              </a:solidFill>
              <a:latin typeface="Arial"/>
              <a:ea typeface="Arial"/>
              <a:cs typeface="Arial"/>
              <a:sym typeface="Arial"/>
            </a:endParaRPr>
          </a:p>
        </p:txBody>
      </p:sp>
      <p:sp>
        <p:nvSpPr>
          <p:cNvPr id="283" name="Google Shape;283;g2f7ebd506e7_0_100"/>
          <p:cNvSpPr/>
          <p:nvPr/>
        </p:nvSpPr>
        <p:spPr>
          <a:xfrm>
            <a:off x="15437500" y="5460700"/>
            <a:ext cx="3657600" cy="5778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g2f7ebd506e7_0_100"/>
          <p:cNvSpPr/>
          <p:nvPr/>
        </p:nvSpPr>
        <p:spPr>
          <a:xfrm>
            <a:off x="15437500" y="6222700"/>
            <a:ext cx="2743200" cy="5778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g2f7ebd506e7_0_100"/>
          <p:cNvSpPr/>
          <p:nvPr/>
        </p:nvSpPr>
        <p:spPr>
          <a:xfrm>
            <a:off x="15437500" y="6984700"/>
            <a:ext cx="914400" cy="5778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g2f7ebd506e7_0_100"/>
          <p:cNvSpPr/>
          <p:nvPr/>
        </p:nvSpPr>
        <p:spPr>
          <a:xfrm>
            <a:off x="15437500" y="7746700"/>
            <a:ext cx="457200" cy="5778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g2f7ebd506e7_0_100"/>
          <p:cNvSpPr/>
          <p:nvPr/>
        </p:nvSpPr>
        <p:spPr>
          <a:xfrm>
            <a:off x="15437500" y="8508700"/>
            <a:ext cx="274200" cy="5778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g2f7ebd506e7_0_100"/>
          <p:cNvSpPr txBox="1"/>
          <p:nvPr/>
        </p:nvSpPr>
        <p:spPr>
          <a:xfrm>
            <a:off x="13538800" y="5304025"/>
            <a:ext cx="1944300" cy="4617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000000"/>
                </a:solidFill>
                <a:latin typeface="Arial"/>
                <a:ea typeface="Arial"/>
                <a:cs typeface="Arial"/>
                <a:sym typeface="Arial"/>
              </a:rPr>
              <a:t>cat</a:t>
            </a:r>
            <a:endParaRPr sz="4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0000"/>
                </a:solidFill>
                <a:latin typeface="Arial"/>
                <a:ea typeface="Arial"/>
                <a:cs typeface="Arial"/>
                <a:sym typeface="Arial"/>
              </a:rPr>
              <a:t>kitten</a:t>
            </a:r>
            <a:endParaRPr sz="4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0000"/>
                </a:solidFill>
                <a:latin typeface="Arial"/>
                <a:ea typeface="Arial"/>
                <a:cs typeface="Arial"/>
                <a:sym typeface="Arial"/>
              </a:rPr>
              <a:t>puppy</a:t>
            </a:r>
            <a:endParaRPr sz="4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0000"/>
                </a:solidFill>
                <a:latin typeface="Arial"/>
                <a:ea typeface="Arial"/>
                <a:cs typeface="Arial"/>
                <a:sym typeface="Arial"/>
              </a:rPr>
              <a:t>man</a:t>
            </a:r>
            <a:endParaRPr sz="4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0000"/>
                </a:solidFill>
                <a:latin typeface="Arial"/>
                <a:ea typeface="Arial"/>
                <a:cs typeface="Arial"/>
                <a:sym typeface="Arial"/>
              </a:rPr>
              <a:t>car</a:t>
            </a:r>
            <a:endParaRPr sz="4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0000"/>
                </a:solidFill>
                <a:latin typeface="Arial"/>
                <a:ea typeface="Arial"/>
                <a:cs typeface="Arial"/>
                <a:sym typeface="Arial"/>
              </a:rPr>
              <a:t>…</a:t>
            </a:r>
            <a:endParaRPr sz="4800" b="0" i="0" u="none" strike="noStrike" cap="none">
              <a:solidFill>
                <a:srgbClr val="000000"/>
              </a:solidFill>
              <a:latin typeface="Arial"/>
              <a:ea typeface="Arial"/>
              <a:cs typeface="Arial"/>
              <a:sym typeface="Arial"/>
            </a:endParaRPr>
          </a:p>
        </p:txBody>
      </p:sp>
      <p:sp>
        <p:nvSpPr>
          <p:cNvPr id="289" name="Google Shape;289;g2f7ebd506e7_0_100"/>
          <p:cNvSpPr txBox="1"/>
          <p:nvPr/>
        </p:nvSpPr>
        <p:spPr>
          <a:xfrm>
            <a:off x="19406200" y="5304025"/>
            <a:ext cx="1944300" cy="4617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000000"/>
                </a:solidFill>
                <a:latin typeface="Arial"/>
                <a:ea typeface="Arial"/>
                <a:cs typeface="Arial"/>
                <a:sym typeface="Arial"/>
              </a:rPr>
              <a:t>0.4</a:t>
            </a:r>
            <a:endParaRPr sz="4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0000"/>
                </a:solidFill>
                <a:latin typeface="Arial"/>
                <a:ea typeface="Arial"/>
                <a:cs typeface="Arial"/>
                <a:sym typeface="Arial"/>
              </a:rPr>
              <a:t>0.3</a:t>
            </a:r>
            <a:endParaRPr sz="4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0000"/>
                </a:solidFill>
                <a:latin typeface="Arial"/>
                <a:ea typeface="Arial"/>
                <a:cs typeface="Arial"/>
                <a:sym typeface="Arial"/>
              </a:rPr>
              <a:t>0.1</a:t>
            </a:r>
            <a:endParaRPr sz="4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0000"/>
                </a:solidFill>
                <a:latin typeface="Arial"/>
                <a:ea typeface="Arial"/>
                <a:cs typeface="Arial"/>
                <a:sym typeface="Arial"/>
              </a:rPr>
              <a:t>0.05</a:t>
            </a:r>
            <a:endParaRPr sz="4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0000"/>
                </a:solidFill>
                <a:latin typeface="Arial"/>
                <a:ea typeface="Arial"/>
                <a:cs typeface="Arial"/>
                <a:sym typeface="Arial"/>
              </a:rPr>
              <a:t>0.03</a:t>
            </a:r>
            <a:endParaRPr sz="4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0000"/>
                </a:solidFill>
                <a:latin typeface="Arial"/>
                <a:ea typeface="Arial"/>
                <a:cs typeface="Arial"/>
                <a:sym typeface="Arial"/>
              </a:rPr>
              <a:t>…</a:t>
            </a:r>
            <a:endParaRPr sz="48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9"/>
          <p:cNvSpPr txBox="1">
            <a:spLocks noGrp="1"/>
          </p:cNvSpPr>
          <p:nvPr>
            <p:ph type="title"/>
          </p:nvPr>
        </p:nvSpPr>
        <p:spPr>
          <a:xfrm>
            <a:off x="111600" y="4921200"/>
            <a:ext cx="24160800" cy="3873600"/>
          </a:xfrm>
          <a:prstGeom prst="rect">
            <a:avLst/>
          </a:prstGeom>
          <a:noFill/>
          <a:ln>
            <a:noFill/>
          </a:ln>
        </p:spPr>
        <p:txBody>
          <a:bodyPr spcFirstLastPara="1" wrap="square" lIns="50800" tIns="50800" rIns="50800" bIns="50800" anchor="b" anchorCtr="0">
            <a:normAutofit/>
          </a:bodyPr>
          <a:lstStyle/>
          <a:p>
            <a:pPr marL="0" lvl="0" indent="0" algn="ctr" rtl="0">
              <a:lnSpc>
                <a:spcPct val="90000"/>
              </a:lnSpc>
              <a:spcBef>
                <a:spcPts val="0"/>
              </a:spcBef>
              <a:spcAft>
                <a:spcPts val="0"/>
              </a:spcAft>
              <a:buClr>
                <a:srgbClr val="000000"/>
              </a:buClr>
              <a:buSzPts val="10556"/>
              <a:buFont typeface="Arial"/>
              <a:buNone/>
            </a:pPr>
            <a:r>
              <a:rPr lang="en-US" sz="10556">
                <a:solidFill>
                  <a:schemeClr val="dk1"/>
                </a:solidFill>
              </a:rPr>
              <a:t>ChatGPT:</a:t>
            </a:r>
            <a:endParaRPr>
              <a:solidFill>
                <a:schemeClr val="dk1"/>
              </a:solidFill>
            </a:endParaRPr>
          </a:p>
          <a:p>
            <a:pPr marL="0" lvl="0" indent="0" algn="ctr" rtl="0">
              <a:lnSpc>
                <a:spcPct val="90000"/>
              </a:lnSpc>
              <a:spcBef>
                <a:spcPts val="0"/>
              </a:spcBef>
              <a:spcAft>
                <a:spcPts val="0"/>
              </a:spcAft>
              <a:buClr>
                <a:srgbClr val="000000"/>
              </a:buClr>
              <a:buSzPts val="10500"/>
              <a:buFont typeface="Arial"/>
              <a:buNone/>
            </a:pPr>
            <a:r>
              <a:rPr lang="en-US">
                <a:solidFill>
                  <a:schemeClr val="dk1"/>
                </a:solidFill>
              </a:rPr>
              <a:t>Generative</a:t>
            </a:r>
            <a:r>
              <a:rPr lang="en-US" sz="10556">
                <a:solidFill>
                  <a:schemeClr val="dk1"/>
                </a:solidFill>
              </a:rPr>
              <a:t> Pre-trained </a:t>
            </a:r>
            <a:r>
              <a:rPr lang="en-US">
                <a:solidFill>
                  <a:schemeClr val="dk1"/>
                </a:solidFill>
              </a:rPr>
              <a:t>Transformer</a:t>
            </a:r>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0"/>
          <p:cNvSpPr txBox="1">
            <a:spLocks noGrp="1"/>
          </p:cNvSpPr>
          <p:nvPr>
            <p:ph type="title"/>
          </p:nvPr>
        </p:nvSpPr>
        <p:spPr>
          <a:xfrm>
            <a:off x="111600" y="4921200"/>
            <a:ext cx="24160800" cy="3873600"/>
          </a:xfrm>
          <a:prstGeom prst="rect">
            <a:avLst/>
          </a:prstGeom>
          <a:noFill/>
          <a:ln>
            <a:noFill/>
          </a:ln>
        </p:spPr>
        <p:txBody>
          <a:bodyPr spcFirstLastPara="1" wrap="square" lIns="50800" tIns="50800" rIns="50800" bIns="50800" anchor="b" anchorCtr="0">
            <a:normAutofit/>
          </a:bodyPr>
          <a:lstStyle/>
          <a:p>
            <a:pPr marL="0" lvl="0" indent="0" algn="ctr" rtl="0">
              <a:lnSpc>
                <a:spcPct val="90000"/>
              </a:lnSpc>
              <a:spcBef>
                <a:spcPts val="0"/>
              </a:spcBef>
              <a:spcAft>
                <a:spcPts val="0"/>
              </a:spcAft>
              <a:buClr>
                <a:srgbClr val="000000"/>
              </a:buClr>
              <a:buSzPts val="10556"/>
              <a:buFont typeface="Arial"/>
              <a:buNone/>
            </a:pPr>
            <a:r>
              <a:rPr lang="en-US" sz="10556">
                <a:solidFill>
                  <a:srgbClr val="000000"/>
                </a:solidFill>
              </a:rPr>
              <a:t>ChatGPT:</a:t>
            </a:r>
            <a:endParaRPr/>
          </a:p>
          <a:p>
            <a:pPr marL="0" lvl="0" indent="0" algn="ctr" rtl="0">
              <a:lnSpc>
                <a:spcPct val="90000"/>
              </a:lnSpc>
              <a:spcBef>
                <a:spcPts val="0"/>
              </a:spcBef>
              <a:spcAft>
                <a:spcPts val="0"/>
              </a:spcAft>
              <a:buClr>
                <a:srgbClr val="000000"/>
              </a:buClr>
              <a:buSzPts val="10500"/>
              <a:buFont typeface="Arial"/>
              <a:buNone/>
            </a:pPr>
            <a:r>
              <a:rPr lang="en-US">
                <a:solidFill>
                  <a:srgbClr val="000000"/>
                </a:solidFill>
              </a:rPr>
              <a:t>Generative</a:t>
            </a:r>
            <a:r>
              <a:rPr lang="en-US" sz="10556"/>
              <a:t> Pre-trained </a:t>
            </a:r>
            <a:r>
              <a:rPr lang="en-US">
                <a:solidFill>
                  <a:srgbClr val="000000"/>
                </a:solidFill>
              </a:rPr>
              <a:t>Transformer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1"/>
          <p:cNvSpPr txBox="1">
            <a:spLocks noGrp="1"/>
          </p:cNvSpPr>
          <p:nvPr>
            <p:ph type="title"/>
          </p:nvPr>
        </p:nvSpPr>
        <p:spPr>
          <a:xfrm>
            <a:off x="1270000" y="812800"/>
            <a:ext cx="21844000" cy="1557437"/>
          </a:xfrm>
          <a:prstGeom prst="rect">
            <a:avLst/>
          </a:prstGeom>
          <a:noFill/>
          <a:ln>
            <a:noFill/>
          </a:ln>
        </p:spPr>
        <p:txBody>
          <a:bodyPr spcFirstLastPara="1" wrap="square" lIns="50800" tIns="50800" rIns="50800" bIns="50800" anchor="b" anchorCtr="0">
            <a:normAutofit/>
          </a:bodyPr>
          <a:lstStyle/>
          <a:p>
            <a:pPr marL="0" lvl="0" indent="0" algn="ctr" rtl="0">
              <a:lnSpc>
                <a:spcPct val="80000"/>
              </a:lnSpc>
              <a:spcBef>
                <a:spcPts val="0"/>
              </a:spcBef>
              <a:spcAft>
                <a:spcPts val="0"/>
              </a:spcAft>
              <a:buClr>
                <a:srgbClr val="000000"/>
              </a:buClr>
              <a:buSzPts val="8400"/>
              <a:buFont typeface="Arial"/>
              <a:buNone/>
            </a:pPr>
            <a:r>
              <a:rPr lang="en-US" sz="8400" b="0" i="0" u="none" strike="noStrike" cap="none">
                <a:solidFill>
                  <a:srgbClr val="000000"/>
                </a:solidFill>
                <a:latin typeface="Arial"/>
                <a:ea typeface="Arial"/>
                <a:cs typeface="Arial"/>
                <a:sym typeface="Arial"/>
              </a:rPr>
              <a:t>Pre-trained Models</a:t>
            </a:r>
            <a:endParaRPr/>
          </a:p>
        </p:txBody>
      </p:sp>
      <p:sp>
        <p:nvSpPr>
          <p:cNvPr id="305" name="Google Shape;305;p21"/>
          <p:cNvSpPr txBox="1">
            <a:spLocks noGrp="1"/>
          </p:cNvSpPr>
          <p:nvPr>
            <p:ph type="body" idx="1"/>
          </p:nvPr>
        </p:nvSpPr>
        <p:spPr>
          <a:xfrm>
            <a:off x="1270000" y="2133600"/>
            <a:ext cx="21844000" cy="1016000"/>
          </a:xfrm>
          <a:prstGeom prst="rect">
            <a:avLst/>
          </a:prstGeom>
          <a:noFill/>
          <a:ln>
            <a:noFill/>
          </a:ln>
        </p:spPr>
        <p:txBody>
          <a:bodyPr spcFirstLastPara="1" wrap="square" lIns="50800" tIns="50800" rIns="50800" bIns="50800" anchor="t" anchorCtr="0">
            <a:normAutofit/>
          </a:bodyPr>
          <a:lstStyle/>
          <a:p>
            <a:pPr marL="0" marR="0" lvl="0" indent="0" algn="ctr" rtl="0">
              <a:lnSpc>
                <a:spcPct val="100000"/>
              </a:lnSpc>
              <a:spcBef>
                <a:spcPts val="0"/>
              </a:spcBef>
              <a:spcAft>
                <a:spcPts val="0"/>
              </a:spcAft>
              <a:buClr>
                <a:srgbClr val="000000"/>
              </a:buClr>
              <a:buSzPts val="2900"/>
              <a:buFont typeface="Arial"/>
              <a:buNone/>
            </a:pPr>
            <a:r>
              <a:rPr lang="en-US" sz="2900"/>
              <a:t>https://www.tensorflow.org/tutorials/images/transfer_learning</a:t>
            </a:r>
            <a:endParaRPr/>
          </a:p>
        </p:txBody>
      </p:sp>
      <p:sp>
        <p:nvSpPr>
          <p:cNvPr id="306" name="Google Shape;306;p21"/>
          <p:cNvSpPr txBox="1">
            <a:spLocks noGrp="1"/>
          </p:cNvSpPr>
          <p:nvPr>
            <p:ph type="body" idx="2"/>
          </p:nvPr>
        </p:nvSpPr>
        <p:spPr>
          <a:xfrm>
            <a:off x="1270000" y="4267200"/>
            <a:ext cx="21844000" cy="8432800"/>
          </a:xfrm>
          <a:prstGeom prst="rect">
            <a:avLst/>
          </a:prstGeom>
          <a:noFill/>
          <a:ln>
            <a:noFill/>
          </a:ln>
        </p:spPr>
        <p:txBody>
          <a:bodyPr spcFirstLastPara="1" wrap="square" lIns="50800" tIns="50800" rIns="50800" bIns="50800" anchor="t" anchorCtr="0">
            <a:normAutofit/>
          </a:bodyPr>
          <a:lstStyle/>
          <a:p>
            <a:pPr marL="558800" lvl="0" indent="-558800" algn="l" rtl="0">
              <a:lnSpc>
                <a:spcPct val="100000"/>
              </a:lnSpc>
              <a:spcBef>
                <a:spcPts val="0"/>
              </a:spcBef>
              <a:spcAft>
                <a:spcPts val="0"/>
              </a:spcAft>
              <a:buSzPts val="4800"/>
              <a:buFont typeface="Arial"/>
              <a:buChar char="•"/>
            </a:pPr>
            <a:r>
              <a:rPr lang="en-US" sz="4800" b="0" i="0" u="none" strike="noStrike" cap="none">
                <a:solidFill>
                  <a:srgbClr val="000000"/>
                </a:solidFill>
                <a:latin typeface="Arial"/>
                <a:ea typeface="Arial"/>
                <a:cs typeface="Arial"/>
                <a:sym typeface="Arial"/>
              </a:rPr>
              <a:t>“Saved network that was previously trained on a large dataset”</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Can be used instead of building the model again from scratch, </a:t>
            </a:r>
            <a:br>
              <a:rPr lang="en-US" sz="4800" b="0" i="0" u="none" strike="noStrike" cap="none">
                <a:solidFill>
                  <a:srgbClr val="000000"/>
                </a:solidFill>
                <a:latin typeface="Arial"/>
                <a:ea typeface="Arial"/>
                <a:cs typeface="Arial"/>
                <a:sym typeface="Arial"/>
              </a:rPr>
            </a:br>
            <a:r>
              <a:rPr lang="en-US" sz="4800" b="0" i="0" u="none" strike="noStrike" cap="none">
                <a:solidFill>
                  <a:srgbClr val="000000"/>
                </a:solidFill>
                <a:latin typeface="Arial"/>
                <a:ea typeface="Arial"/>
                <a:cs typeface="Arial"/>
                <a:sym typeface="Arial"/>
              </a:rPr>
              <a:t>or can be fine-tuned as a checkpoint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2f7ebd506e7_0_205"/>
          <p:cNvSpPr txBox="1">
            <a:spLocks noGrp="1"/>
          </p:cNvSpPr>
          <p:nvPr>
            <p:ph type="title"/>
          </p:nvPr>
        </p:nvSpPr>
        <p:spPr>
          <a:xfrm>
            <a:off x="1270000" y="812800"/>
            <a:ext cx="21843900" cy="1557300"/>
          </a:xfrm>
          <a:prstGeom prst="rect">
            <a:avLst/>
          </a:prstGeom>
          <a:noFill/>
          <a:ln>
            <a:noFill/>
          </a:ln>
        </p:spPr>
        <p:txBody>
          <a:bodyPr spcFirstLastPara="1" wrap="square" lIns="50800" tIns="50800" rIns="50800" bIns="50800" anchor="b" anchorCtr="0">
            <a:normAutofit/>
          </a:bodyPr>
          <a:lstStyle/>
          <a:p>
            <a:pPr marL="0" lvl="0" indent="0" algn="ctr" rtl="0">
              <a:lnSpc>
                <a:spcPct val="80000"/>
              </a:lnSpc>
              <a:spcBef>
                <a:spcPts val="0"/>
              </a:spcBef>
              <a:spcAft>
                <a:spcPts val="0"/>
              </a:spcAft>
              <a:buClr>
                <a:schemeClr val="dk1"/>
              </a:buClr>
              <a:buSzPts val="1100"/>
              <a:buFont typeface="Arial"/>
              <a:buNone/>
            </a:pPr>
            <a:r>
              <a:rPr lang="en-US"/>
              <a:t>Pre-training of language models</a:t>
            </a:r>
            <a:endParaRPr/>
          </a:p>
        </p:txBody>
      </p:sp>
      <p:graphicFrame>
        <p:nvGraphicFramePr>
          <p:cNvPr id="312" name="Google Shape;312;g2f7ebd506e7_0_205"/>
          <p:cNvGraphicFramePr/>
          <p:nvPr/>
        </p:nvGraphicFramePr>
        <p:xfrm>
          <a:off x="992025" y="5028600"/>
          <a:ext cx="18644825" cy="2941200"/>
        </p:xfrm>
        <a:graphic>
          <a:graphicData uri="http://schemas.openxmlformats.org/drawingml/2006/table">
            <a:tbl>
              <a:tblPr>
                <a:noFill/>
                <a:tableStyleId>{A8EC7954-E8E0-4C50-95E5-B0AF49C6D2E0}</a:tableStyleId>
              </a:tblPr>
              <a:tblGrid>
                <a:gridCol w="10180875">
                  <a:extLst>
                    <a:ext uri="{9D8B030D-6E8A-4147-A177-3AD203B41FA5}">
                      <a16:colId xmlns:a16="http://schemas.microsoft.com/office/drawing/2014/main" val="20000"/>
                    </a:ext>
                  </a:extLst>
                </a:gridCol>
                <a:gridCol w="4054100">
                  <a:extLst>
                    <a:ext uri="{9D8B030D-6E8A-4147-A177-3AD203B41FA5}">
                      <a16:colId xmlns:a16="http://schemas.microsoft.com/office/drawing/2014/main" val="20001"/>
                    </a:ext>
                  </a:extLst>
                </a:gridCol>
                <a:gridCol w="4409850">
                  <a:extLst>
                    <a:ext uri="{9D8B030D-6E8A-4147-A177-3AD203B41FA5}">
                      <a16:colId xmlns:a16="http://schemas.microsoft.com/office/drawing/2014/main" val="20002"/>
                    </a:ext>
                  </a:extLst>
                </a:gridCol>
              </a:tblGrid>
              <a:tr h="381000">
                <a:tc>
                  <a:txBody>
                    <a:bodyPr/>
                    <a:lstStyle/>
                    <a:p>
                      <a:pPr marL="0" marR="0" lvl="0" indent="0" algn="ctr" rtl="0">
                        <a:lnSpc>
                          <a:spcPct val="100000"/>
                        </a:lnSpc>
                        <a:spcBef>
                          <a:spcPts val="0"/>
                        </a:spcBef>
                        <a:spcAft>
                          <a:spcPts val="0"/>
                        </a:spcAft>
                        <a:buClr>
                          <a:srgbClr val="000000"/>
                        </a:buClr>
                        <a:buSzPts val="3600"/>
                        <a:buFont typeface="Arial"/>
                        <a:buNone/>
                      </a:pPr>
                      <a:r>
                        <a:rPr lang="en-US" sz="3600" b="1" u="none" strike="noStrike" cap="none"/>
                        <a:t>Training example</a:t>
                      </a:r>
                      <a:endParaRPr sz="36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3600"/>
                        <a:buFont typeface="Arial"/>
                        <a:buNone/>
                      </a:pPr>
                      <a:r>
                        <a:rPr lang="en-US" sz="3600" b="1" u="none" strike="noStrike" cap="none"/>
                        <a:t>Model prediction</a:t>
                      </a:r>
                      <a:endParaRPr sz="36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3600"/>
                        <a:buFont typeface="Arial"/>
                        <a:buNone/>
                      </a:pPr>
                      <a:r>
                        <a:rPr lang="en-US" sz="3600" b="1" u="none" strike="noStrike" cap="none"/>
                        <a:t>True Continuation</a:t>
                      </a:r>
                      <a:endParaRPr sz="3600" b="1"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0" marR="0" lvl="0" indent="0" algn="ctr" rtl="0">
                        <a:lnSpc>
                          <a:spcPct val="100000"/>
                        </a:lnSpc>
                        <a:spcBef>
                          <a:spcPts val="0"/>
                        </a:spcBef>
                        <a:spcAft>
                          <a:spcPts val="0"/>
                        </a:spcAft>
                        <a:buClr>
                          <a:srgbClr val="000000"/>
                        </a:buClr>
                        <a:buSzPts val="3600"/>
                        <a:buFont typeface="Arial"/>
                        <a:buNone/>
                      </a:pPr>
                      <a:r>
                        <a:rPr lang="en-US" sz="3600" u="none" strike="noStrike" cap="none"/>
                        <a:t>Wikipedia is a free online</a:t>
                      </a:r>
                      <a:endParaRPr sz="36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3600"/>
                        <a:buFont typeface="Arial"/>
                        <a:buNone/>
                      </a:pPr>
                      <a:r>
                        <a:rPr lang="en-US" sz="3600" u="none" strike="noStrike" cap="none"/>
                        <a:t>service</a:t>
                      </a:r>
                      <a:endParaRPr sz="36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3700"/>
                        <a:buFont typeface="Arial"/>
                        <a:buNone/>
                      </a:pPr>
                      <a:r>
                        <a:rPr lang="en-US" sz="3700" u="none" strike="noStrike" cap="none">
                          <a:solidFill>
                            <a:schemeClr val="dk1"/>
                          </a:solidFill>
                        </a:rPr>
                        <a:t>encyclopedia</a:t>
                      </a:r>
                      <a:endParaRPr sz="36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ctr" rtl="0">
                        <a:lnSpc>
                          <a:spcPct val="100000"/>
                        </a:lnSpc>
                        <a:spcBef>
                          <a:spcPts val="0"/>
                        </a:spcBef>
                        <a:spcAft>
                          <a:spcPts val="0"/>
                        </a:spcAft>
                        <a:buClr>
                          <a:srgbClr val="000000"/>
                        </a:buClr>
                        <a:buSzPts val="3600"/>
                        <a:buFont typeface="Arial"/>
                        <a:buNone/>
                      </a:pPr>
                      <a:r>
                        <a:rPr lang="en-US" sz="3600" u="none" strike="noStrike" cap="none"/>
                        <a:t>Global warming is the long-term</a:t>
                      </a:r>
                      <a:endParaRPr sz="36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3600"/>
                        <a:buFont typeface="Arial"/>
                        <a:buNone/>
                      </a:pPr>
                      <a:r>
                        <a:rPr lang="en-US" sz="3600" u="none" strike="noStrike" cap="none"/>
                        <a:t>cooling</a:t>
                      </a:r>
                      <a:endParaRPr sz="36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3600"/>
                        <a:buFont typeface="Arial"/>
                        <a:buNone/>
                      </a:pPr>
                      <a:r>
                        <a:rPr lang="en-US" sz="3600" u="none" strike="noStrike" cap="none"/>
                        <a:t>heating</a:t>
                      </a:r>
                      <a:endParaRPr sz="36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ctr" rtl="0">
                        <a:lnSpc>
                          <a:spcPct val="100000"/>
                        </a:lnSpc>
                        <a:spcBef>
                          <a:spcPts val="0"/>
                        </a:spcBef>
                        <a:spcAft>
                          <a:spcPts val="0"/>
                        </a:spcAft>
                        <a:buClr>
                          <a:srgbClr val="000000"/>
                        </a:buClr>
                        <a:buSzPts val="3600"/>
                        <a:buFont typeface="Arial"/>
                        <a:buNone/>
                      </a:pPr>
                      <a:r>
                        <a:rPr lang="en-US" sz="3600" u="none" strike="noStrike" cap="none"/>
                        <a:t>The SAT is a standardized</a:t>
                      </a:r>
                      <a:endParaRPr sz="36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3600"/>
                        <a:buFont typeface="Arial"/>
                        <a:buNone/>
                      </a:pPr>
                      <a:r>
                        <a:rPr lang="en-US" sz="3600" u="none" strike="noStrike" cap="none"/>
                        <a:t>assignment</a:t>
                      </a:r>
                      <a:endParaRPr sz="36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3600"/>
                        <a:buFont typeface="Arial"/>
                        <a:buNone/>
                      </a:pPr>
                      <a:r>
                        <a:rPr lang="en-US" sz="3600" u="none" strike="noStrike" cap="none"/>
                        <a:t>test</a:t>
                      </a:r>
                      <a:endParaRPr sz="3600" u="none" strike="noStrike" cap="none"/>
                    </a:p>
                  </a:txBody>
                  <a:tcPr marL="91425" marR="91425" marT="91425" marB="91425"/>
                </a:tc>
                <a:extLst>
                  <a:ext uri="{0D108BD9-81ED-4DB2-BD59-A6C34878D82A}">
                    <a16:rowId xmlns:a16="http://schemas.microsoft.com/office/drawing/2014/main" val="10003"/>
                  </a:ext>
                </a:extLst>
              </a:tr>
            </a:tbl>
          </a:graphicData>
        </a:graphic>
      </p:graphicFrame>
      <p:sp>
        <p:nvSpPr>
          <p:cNvPr id="313" name="Google Shape;313;g2f7ebd506e7_0_205"/>
          <p:cNvSpPr/>
          <p:nvPr/>
        </p:nvSpPr>
        <p:spPr>
          <a:xfrm>
            <a:off x="19803600" y="5974950"/>
            <a:ext cx="714775" cy="875315"/>
          </a:xfrm>
          <a:custGeom>
            <a:avLst/>
            <a:gdLst/>
            <a:ahLst/>
            <a:cxnLst/>
            <a:rect l="l" t="t" r="r" b="b"/>
            <a:pathLst>
              <a:path w="28591" h="53758" extrusionOk="0">
                <a:moveTo>
                  <a:pt x="0" y="0"/>
                </a:moveTo>
                <a:cubicBezTo>
                  <a:pt x="4743" y="4216"/>
                  <a:pt x="27933" y="16338"/>
                  <a:pt x="28460" y="25298"/>
                </a:cubicBezTo>
                <a:cubicBezTo>
                  <a:pt x="28987" y="34258"/>
                  <a:pt x="7379" y="49015"/>
                  <a:pt x="3163" y="53758"/>
                </a:cubicBezTo>
              </a:path>
            </a:pathLst>
          </a:cu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g2f7ebd506e7_0_205"/>
          <p:cNvSpPr/>
          <p:nvPr/>
        </p:nvSpPr>
        <p:spPr>
          <a:xfrm>
            <a:off x="19803600" y="6965550"/>
            <a:ext cx="714775" cy="875315"/>
          </a:xfrm>
          <a:custGeom>
            <a:avLst/>
            <a:gdLst/>
            <a:ahLst/>
            <a:cxnLst/>
            <a:rect l="l" t="t" r="r" b="b"/>
            <a:pathLst>
              <a:path w="28591" h="53758" extrusionOk="0">
                <a:moveTo>
                  <a:pt x="0" y="0"/>
                </a:moveTo>
                <a:cubicBezTo>
                  <a:pt x="4743" y="4216"/>
                  <a:pt x="27933" y="16338"/>
                  <a:pt x="28460" y="25298"/>
                </a:cubicBezTo>
                <a:cubicBezTo>
                  <a:pt x="28987" y="34258"/>
                  <a:pt x="7379" y="49015"/>
                  <a:pt x="3163" y="53758"/>
                </a:cubicBezTo>
              </a:path>
            </a:pathLst>
          </a:cu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g2f7ebd506e7_0_205"/>
          <p:cNvSpPr txBox="1"/>
          <p:nvPr/>
        </p:nvSpPr>
        <p:spPr>
          <a:xfrm>
            <a:off x="20559900" y="5949700"/>
            <a:ext cx="4096500" cy="166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chemeClr val="accent6"/>
                </a:solidFill>
                <a:latin typeface="Arial"/>
                <a:ea typeface="Arial"/>
                <a:cs typeface="Arial"/>
                <a:sym typeface="Arial"/>
              </a:rPr>
              <a:t>Model weight adjustments</a:t>
            </a:r>
            <a:endParaRPr sz="4800" b="0" i="0" u="none" strike="noStrike" cap="none">
              <a:solidFill>
                <a:schemeClr val="accent6"/>
              </a:solidFill>
              <a:latin typeface="Arial"/>
              <a:ea typeface="Arial"/>
              <a:cs typeface="Arial"/>
              <a:sym typeface="Arial"/>
            </a:endParaRPr>
          </a:p>
        </p:txBody>
      </p:sp>
      <p:cxnSp>
        <p:nvCxnSpPr>
          <p:cNvPr id="316" name="Google Shape;316;g2f7ebd506e7_0_205"/>
          <p:cNvCxnSpPr/>
          <p:nvPr/>
        </p:nvCxnSpPr>
        <p:spPr>
          <a:xfrm>
            <a:off x="11141375" y="8272150"/>
            <a:ext cx="0" cy="1636800"/>
          </a:xfrm>
          <a:prstGeom prst="straightConnector1">
            <a:avLst/>
          </a:prstGeom>
          <a:noFill/>
          <a:ln w="76200" cap="flat" cmpd="sng">
            <a:solidFill>
              <a:schemeClr val="dk2"/>
            </a:solidFill>
            <a:prstDash val="dot"/>
            <a:round/>
            <a:headEnd type="none" w="sm" len="sm"/>
            <a:tailEnd type="none" w="sm" len="sm"/>
          </a:ln>
        </p:spPr>
      </p:cxnSp>
      <p:cxnSp>
        <p:nvCxnSpPr>
          <p:cNvPr id="317" name="Google Shape;317;g2f7ebd506e7_0_205"/>
          <p:cNvCxnSpPr/>
          <p:nvPr/>
        </p:nvCxnSpPr>
        <p:spPr>
          <a:xfrm>
            <a:off x="11126300" y="10112775"/>
            <a:ext cx="0" cy="2553300"/>
          </a:xfrm>
          <a:prstGeom prst="straightConnector1">
            <a:avLst/>
          </a:prstGeom>
          <a:noFill/>
          <a:ln w="76200" cap="flat" cmpd="sng">
            <a:solidFill>
              <a:schemeClr val="dk2"/>
            </a:solidFill>
            <a:prstDash val="solid"/>
            <a:round/>
            <a:headEnd type="none" w="sm" len="sm"/>
            <a:tailEnd type="stealth" w="med" len="med"/>
          </a:ln>
        </p:spPr>
      </p:cxnSp>
      <p:sp>
        <p:nvSpPr>
          <p:cNvPr id="318" name="Google Shape;318;g2f7ebd506e7_0_205"/>
          <p:cNvSpPr txBox="1"/>
          <p:nvPr/>
        </p:nvSpPr>
        <p:spPr>
          <a:xfrm>
            <a:off x="4151825" y="10686250"/>
            <a:ext cx="6578400" cy="1662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rgbClr val="000000"/>
                </a:solidFill>
                <a:latin typeface="Arial"/>
                <a:ea typeface="Arial"/>
                <a:cs typeface="Arial"/>
                <a:sym typeface="Arial"/>
              </a:rPr>
              <a:t>Numerous examples gone through</a:t>
            </a:r>
            <a:endParaRPr sz="4800" b="0" i="0" u="none" strike="noStrike" cap="none">
              <a:solidFill>
                <a:srgbClr val="000000"/>
              </a:solidFill>
              <a:latin typeface="Arial"/>
              <a:ea typeface="Arial"/>
              <a:cs typeface="Arial"/>
              <a:sym typeface="Arial"/>
            </a:endParaRPr>
          </a:p>
        </p:txBody>
      </p:sp>
      <p:sp>
        <p:nvSpPr>
          <p:cNvPr id="319" name="Google Shape;319;g2f7ebd506e7_0_205"/>
          <p:cNvSpPr txBox="1"/>
          <p:nvPr/>
        </p:nvSpPr>
        <p:spPr>
          <a:xfrm>
            <a:off x="12076625" y="10686250"/>
            <a:ext cx="6578400" cy="1662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rgbClr val="000000"/>
                </a:solidFill>
                <a:latin typeface="Arial"/>
                <a:ea typeface="Arial"/>
                <a:cs typeface="Arial"/>
                <a:sym typeface="Arial"/>
              </a:rPr>
              <a:t>The model getting better and better</a:t>
            </a:r>
            <a:endParaRPr sz="4800" b="0" i="0" u="none" strike="noStrike" cap="none">
              <a:solidFill>
                <a:srgbClr val="000000"/>
              </a:solidFill>
              <a:latin typeface="Arial"/>
              <a:ea typeface="Arial"/>
              <a:cs typeface="Arial"/>
              <a:sym typeface="Arial"/>
            </a:endParaRPr>
          </a:p>
        </p:txBody>
      </p:sp>
      <p:sp>
        <p:nvSpPr>
          <p:cNvPr id="320" name="Google Shape;320;g2f7ebd506e7_0_205"/>
          <p:cNvSpPr txBox="1"/>
          <p:nvPr/>
        </p:nvSpPr>
        <p:spPr>
          <a:xfrm>
            <a:off x="1000050" y="3237650"/>
            <a:ext cx="22383900" cy="166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0000"/>
                </a:solidFill>
                <a:latin typeface="Arial"/>
                <a:ea typeface="Arial"/>
                <a:cs typeface="Arial"/>
                <a:sym typeface="Arial"/>
              </a:rPr>
              <a:t>The model weights are continuously adjusted during training according to the training data.</a:t>
            </a:r>
            <a:endParaRPr sz="48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22"/>
          <p:cNvSpPr txBox="1">
            <a:spLocks noGrp="1"/>
          </p:cNvSpPr>
          <p:nvPr>
            <p:ph type="title"/>
          </p:nvPr>
        </p:nvSpPr>
        <p:spPr>
          <a:xfrm>
            <a:off x="1158300" y="4921200"/>
            <a:ext cx="22067400" cy="3873600"/>
          </a:xfrm>
          <a:prstGeom prst="rect">
            <a:avLst/>
          </a:prstGeom>
          <a:noFill/>
          <a:ln>
            <a:noFill/>
          </a:ln>
        </p:spPr>
        <p:txBody>
          <a:bodyPr spcFirstLastPara="1" wrap="square" lIns="50800" tIns="50800" rIns="50800" bIns="50800" anchor="b" anchorCtr="0">
            <a:normAutofit fontScale="90000"/>
          </a:bodyPr>
          <a:lstStyle/>
          <a:p>
            <a:pPr marL="0" lvl="0" indent="0" algn="ctr" rtl="0">
              <a:lnSpc>
                <a:spcPct val="90000"/>
              </a:lnSpc>
              <a:spcBef>
                <a:spcPts val="0"/>
              </a:spcBef>
              <a:spcAft>
                <a:spcPts val="0"/>
              </a:spcAft>
              <a:buClr>
                <a:srgbClr val="000000"/>
              </a:buClr>
              <a:buSzPct val="100000"/>
              <a:buFont typeface="Arial"/>
              <a:buNone/>
            </a:pPr>
            <a:r>
              <a:rPr lang="en-US" sz="10556">
                <a:solidFill>
                  <a:schemeClr val="dk1"/>
                </a:solidFill>
              </a:rPr>
              <a:t>ChatGPT:</a:t>
            </a:r>
            <a:endParaRPr>
              <a:solidFill>
                <a:schemeClr val="dk1"/>
              </a:solidFill>
            </a:endParaRPr>
          </a:p>
          <a:p>
            <a:pPr marL="0" lvl="0" indent="0" algn="ctr" rtl="0">
              <a:lnSpc>
                <a:spcPct val="90000"/>
              </a:lnSpc>
              <a:spcBef>
                <a:spcPts val="0"/>
              </a:spcBef>
              <a:spcAft>
                <a:spcPts val="0"/>
              </a:spcAft>
              <a:buClr>
                <a:srgbClr val="000000"/>
              </a:buClr>
              <a:buSzPct val="90517"/>
              <a:buFont typeface="Arial"/>
              <a:buNone/>
            </a:pPr>
            <a:r>
              <a:rPr lang="en-US">
                <a:solidFill>
                  <a:schemeClr val="dk1"/>
                </a:solidFill>
              </a:rPr>
              <a:t>Generative Pre-trained</a:t>
            </a:r>
            <a:r>
              <a:rPr lang="en-US" sz="10556">
                <a:solidFill>
                  <a:schemeClr val="dk1"/>
                </a:solidFill>
              </a:rPr>
              <a:t> Transformer</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txBox="1"/>
          <p:nvPr/>
        </p:nvSpPr>
        <p:spPr>
          <a:xfrm>
            <a:off x="4169663" y="13187813"/>
            <a:ext cx="16674390" cy="49225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https://medium.datadriveninvestor.com/the-best-worst-funniest-most-absurd-etc-chatgpt-responses-9094dda976fb</a:t>
            </a:r>
            <a:endParaRPr/>
          </a:p>
        </p:txBody>
      </p:sp>
      <p:pic>
        <p:nvPicPr>
          <p:cNvPr id="96" name="Google Shape;96;p3" descr="1*Ayy4xmjd2ITxhJsD9hr7AA.jpeg"/>
          <p:cNvPicPr preferRelativeResize="0"/>
          <p:nvPr/>
        </p:nvPicPr>
        <p:blipFill rotWithShape="1">
          <a:blip r:embed="rId3">
            <a:alphaModFix/>
          </a:blip>
          <a:srcRect/>
          <a:stretch/>
        </p:blipFill>
        <p:spPr>
          <a:xfrm>
            <a:off x="3616858" y="3568700"/>
            <a:ext cx="17780001" cy="6578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3"/>
          <p:cNvSpPr txBox="1">
            <a:spLocks noGrp="1"/>
          </p:cNvSpPr>
          <p:nvPr>
            <p:ph type="title"/>
          </p:nvPr>
        </p:nvSpPr>
        <p:spPr>
          <a:xfrm>
            <a:off x="1158300" y="4921200"/>
            <a:ext cx="22067400" cy="3873600"/>
          </a:xfrm>
          <a:prstGeom prst="rect">
            <a:avLst/>
          </a:prstGeom>
          <a:noFill/>
          <a:ln>
            <a:noFill/>
          </a:ln>
        </p:spPr>
        <p:txBody>
          <a:bodyPr spcFirstLastPara="1" wrap="square" lIns="50800" tIns="50800" rIns="50800" bIns="50800" anchor="b" anchorCtr="0">
            <a:normAutofit fontScale="90000"/>
          </a:bodyPr>
          <a:lstStyle/>
          <a:p>
            <a:pPr marL="0" lvl="0" indent="0" algn="ctr" rtl="0">
              <a:lnSpc>
                <a:spcPct val="90000"/>
              </a:lnSpc>
              <a:spcBef>
                <a:spcPts val="0"/>
              </a:spcBef>
              <a:spcAft>
                <a:spcPts val="0"/>
              </a:spcAft>
              <a:buClr>
                <a:srgbClr val="000000"/>
              </a:buClr>
              <a:buSzPct val="100000"/>
              <a:buFont typeface="Arial"/>
              <a:buNone/>
            </a:pPr>
            <a:r>
              <a:rPr lang="en-US" sz="10556">
                <a:solidFill>
                  <a:srgbClr val="000000"/>
                </a:solidFill>
              </a:rPr>
              <a:t>ChatGPT:</a:t>
            </a:r>
            <a:endParaRPr/>
          </a:p>
          <a:p>
            <a:pPr marL="0" lvl="0" indent="0" algn="ctr" rtl="0">
              <a:lnSpc>
                <a:spcPct val="90000"/>
              </a:lnSpc>
              <a:spcBef>
                <a:spcPts val="0"/>
              </a:spcBef>
              <a:spcAft>
                <a:spcPts val="0"/>
              </a:spcAft>
              <a:buClr>
                <a:srgbClr val="000000"/>
              </a:buClr>
              <a:buSzPct val="90517"/>
              <a:buFont typeface="Arial"/>
              <a:buNone/>
            </a:pPr>
            <a:r>
              <a:rPr lang="en-US">
                <a:solidFill>
                  <a:srgbClr val="000000"/>
                </a:solidFill>
              </a:rPr>
              <a:t>Generative Pre-trained</a:t>
            </a:r>
            <a:r>
              <a:rPr lang="en-US" sz="10556"/>
              <a:t> Transformer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2f187654a93_0_66"/>
          <p:cNvSpPr txBox="1">
            <a:spLocks noGrp="1"/>
          </p:cNvSpPr>
          <p:nvPr>
            <p:ph type="title"/>
          </p:nvPr>
        </p:nvSpPr>
        <p:spPr>
          <a:xfrm>
            <a:off x="1270000" y="812800"/>
            <a:ext cx="21843900" cy="1557300"/>
          </a:xfrm>
          <a:prstGeom prst="rect">
            <a:avLst/>
          </a:prstGeom>
        </p:spPr>
        <p:txBody>
          <a:bodyPr spcFirstLastPara="1" wrap="square" lIns="50800" tIns="50800" rIns="50800" bIns="50800" anchor="b" anchorCtr="0">
            <a:normAutofit/>
          </a:bodyPr>
          <a:lstStyle/>
          <a:p>
            <a:pPr marL="0" lvl="0" indent="0" algn="ctr" rtl="0">
              <a:spcBef>
                <a:spcPts val="0"/>
              </a:spcBef>
              <a:spcAft>
                <a:spcPts val="0"/>
              </a:spcAft>
              <a:buNone/>
            </a:pPr>
            <a:r>
              <a:rPr lang="en-US"/>
              <a:t>Neural networks</a:t>
            </a:r>
            <a:endParaRPr/>
          </a:p>
        </p:txBody>
      </p:sp>
      <p:sp>
        <p:nvSpPr>
          <p:cNvPr id="338" name="Google Shape;338;g2f187654a93_0_66"/>
          <p:cNvSpPr txBox="1"/>
          <p:nvPr/>
        </p:nvSpPr>
        <p:spPr>
          <a:xfrm>
            <a:off x="10871700" y="2703500"/>
            <a:ext cx="12762900" cy="90793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b="1" dirty="0"/>
              <a:t>Input / output examples</a:t>
            </a:r>
            <a:endParaRPr sz="4600" dirty="0"/>
          </a:p>
          <a:p>
            <a:pPr marL="0" lvl="0" indent="0" algn="l" rtl="0">
              <a:spcBef>
                <a:spcPts val="0"/>
              </a:spcBef>
              <a:spcAft>
                <a:spcPts val="0"/>
              </a:spcAft>
              <a:buNone/>
            </a:pPr>
            <a:endParaRPr sz="4400" b="1" dirty="0">
              <a:solidFill>
                <a:schemeClr val="dk1"/>
              </a:solidFill>
            </a:endParaRPr>
          </a:p>
          <a:p>
            <a:pPr marL="0" lvl="0" indent="0" algn="l" rtl="0">
              <a:spcBef>
                <a:spcPts val="0"/>
              </a:spcBef>
              <a:spcAft>
                <a:spcPts val="0"/>
              </a:spcAft>
              <a:buClr>
                <a:schemeClr val="dk1"/>
              </a:buClr>
              <a:buSzPts val="1100"/>
              <a:buFont typeface="Arial"/>
              <a:buNone/>
            </a:pPr>
            <a:r>
              <a:rPr lang="en-US" sz="4400" b="1" dirty="0">
                <a:solidFill>
                  <a:schemeClr val="dk1"/>
                </a:solidFill>
              </a:rPr>
              <a:t>Sentiment analysis</a:t>
            </a:r>
            <a:endParaRPr sz="4400" b="1" dirty="0">
              <a:solidFill>
                <a:schemeClr val="dk1"/>
              </a:solidFill>
            </a:endParaRPr>
          </a:p>
          <a:p>
            <a:pPr marL="0" lvl="0" indent="0" algn="l" rtl="0">
              <a:spcBef>
                <a:spcPts val="0"/>
              </a:spcBef>
              <a:spcAft>
                <a:spcPts val="0"/>
              </a:spcAft>
              <a:buClr>
                <a:schemeClr val="dk1"/>
              </a:buClr>
              <a:buSzPts val="1100"/>
              <a:buFont typeface="Arial"/>
              <a:buNone/>
            </a:pPr>
            <a:r>
              <a:rPr lang="en-US" sz="4400" b="1" dirty="0">
                <a:solidFill>
                  <a:schemeClr val="accent2"/>
                </a:solidFill>
              </a:rPr>
              <a:t>Input</a:t>
            </a:r>
            <a:r>
              <a:rPr lang="en-US" sz="4400" dirty="0">
                <a:solidFill>
                  <a:schemeClr val="dk1"/>
                </a:solidFill>
              </a:rPr>
              <a:t> The product did not work as intended.</a:t>
            </a:r>
            <a:endParaRPr sz="4400" dirty="0">
              <a:solidFill>
                <a:schemeClr val="dk1"/>
              </a:solidFill>
            </a:endParaRPr>
          </a:p>
          <a:p>
            <a:pPr marL="0" lvl="0" indent="0" algn="l" rtl="0">
              <a:spcBef>
                <a:spcPts val="0"/>
              </a:spcBef>
              <a:spcAft>
                <a:spcPts val="0"/>
              </a:spcAft>
              <a:buClr>
                <a:schemeClr val="dk1"/>
              </a:buClr>
              <a:buSzPts val="1100"/>
              <a:buFont typeface="Arial"/>
              <a:buNone/>
            </a:pPr>
            <a:r>
              <a:rPr lang="en-US" sz="4400" b="1" dirty="0">
                <a:solidFill>
                  <a:schemeClr val="accent6"/>
                </a:solidFill>
              </a:rPr>
              <a:t>Output</a:t>
            </a:r>
            <a:r>
              <a:rPr lang="en-US" sz="4400" dirty="0">
                <a:solidFill>
                  <a:schemeClr val="dk1"/>
                </a:solidFill>
              </a:rPr>
              <a:t> Negative</a:t>
            </a:r>
            <a:endParaRPr sz="4400" b="1" dirty="0"/>
          </a:p>
          <a:p>
            <a:pPr marL="0" lvl="0" indent="0" algn="l" rtl="0">
              <a:spcBef>
                <a:spcPts val="0"/>
              </a:spcBef>
              <a:spcAft>
                <a:spcPts val="0"/>
              </a:spcAft>
              <a:buNone/>
            </a:pPr>
            <a:endParaRPr sz="4400" b="1" dirty="0"/>
          </a:p>
          <a:p>
            <a:pPr marL="0" lvl="0" indent="0" algn="l" rtl="0">
              <a:spcBef>
                <a:spcPts val="0"/>
              </a:spcBef>
              <a:spcAft>
                <a:spcPts val="0"/>
              </a:spcAft>
              <a:buNone/>
            </a:pPr>
            <a:r>
              <a:rPr lang="en-US" sz="4400" b="1" dirty="0"/>
              <a:t>Machine translation</a:t>
            </a:r>
            <a:endParaRPr sz="4400" b="1" dirty="0"/>
          </a:p>
          <a:p>
            <a:pPr marL="0" lvl="0" indent="0" algn="l" rtl="0">
              <a:spcBef>
                <a:spcPts val="0"/>
              </a:spcBef>
              <a:spcAft>
                <a:spcPts val="0"/>
              </a:spcAft>
              <a:buNone/>
            </a:pPr>
            <a:r>
              <a:rPr lang="en-US" sz="4400" b="1" dirty="0">
                <a:solidFill>
                  <a:schemeClr val="accent2"/>
                </a:solidFill>
              </a:rPr>
              <a:t>Input</a:t>
            </a:r>
            <a:r>
              <a:rPr lang="en-US" sz="4400" dirty="0"/>
              <a:t> Ich bin </a:t>
            </a:r>
            <a:r>
              <a:rPr lang="en-US" sz="4400" dirty="0" err="1"/>
              <a:t>ein</a:t>
            </a:r>
            <a:r>
              <a:rPr lang="en-US" sz="4400" dirty="0"/>
              <a:t> Student.</a:t>
            </a:r>
            <a:endParaRPr sz="4400" dirty="0"/>
          </a:p>
          <a:p>
            <a:pPr marL="0" lvl="0" indent="0" algn="l" rtl="0">
              <a:spcBef>
                <a:spcPts val="0"/>
              </a:spcBef>
              <a:spcAft>
                <a:spcPts val="0"/>
              </a:spcAft>
              <a:buNone/>
            </a:pPr>
            <a:r>
              <a:rPr lang="en-US" sz="4400" b="1" dirty="0">
                <a:solidFill>
                  <a:schemeClr val="accent6"/>
                </a:solidFill>
              </a:rPr>
              <a:t>Output</a:t>
            </a:r>
            <a:r>
              <a:rPr lang="en-US" sz="4400" dirty="0"/>
              <a:t> I am a student.</a:t>
            </a:r>
            <a:endParaRPr sz="4400" dirty="0"/>
          </a:p>
          <a:p>
            <a:pPr marL="0" lvl="0" indent="0" algn="l" rtl="0">
              <a:spcBef>
                <a:spcPts val="0"/>
              </a:spcBef>
              <a:spcAft>
                <a:spcPts val="0"/>
              </a:spcAft>
              <a:buNone/>
            </a:pPr>
            <a:endParaRPr sz="4400" dirty="0"/>
          </a:p>
          <a:p>
            <a:pPr marL="0" lvl="0" indent="0" algn="l" rtl="0">
              <a:spcBef>
                <a:spcPts val="0"/>
              </a:spcBef>
              <a:spcAft>
                <a:spcPts val="0"/>
              </a:spcAft>
              <a:buClr>
                <a:schemeClr val="dk1"/>
              </a:buClr>
              <a:buSzPts val="1100"/>
              <a:buFont typeface="Arial"/>
              <a:buNone/>
            </a:pPr>
            <a:r>
              <a:rPr lang="en-US" sz="4400" b="1" dirty="0">
                <a:solidFill>
                  <a:schemeClr val="dk1"/>
                </a:solidFill>
              </a:rPr>
              <a:t>Object recognition</a:t>
            </a:r>
            <a:endParaRPr sz="4400" b="1" dirty="0">
              <a:solidFill>
                <a:schemeClr val="dk1"/>
              </a:solidFill>
            </a:endParaRPr>
          </a:p>
          <a:p>
            <a:pPr marL="0" lvl="0" indent="0" algn="l" rtl="0">
              <a:spcBef>
                <a:spcPts val="0"/>
              </a:spcBef>
              <a:spcAft>
                <a:spcPts val="0"/>
              </a:spcAft>
              <a:buNone/>
            </a:pPr>
            <a:r>
              <a:rPr lang="en-US" sz="4400" b="1" dirty="0">
                <a:solidFill>
                  <a:schemeClr val="accent2"/>
                </a:solidFill>
              </a:rPr>
              <a:t>Input</a:t>
            </a:r>
            <a:r>
              <a:rPr lang="en-US" sz="4400" dirty="0">
                <a:solidFill>
                  <a:schemeClr val="dk1"/>
                </a:solidFill>
              </a:rPr>
              <a:t>						</a:t>
            </a:r>
            <a:r>
              <a:rPr lang="en-US" sz="4400" b="1" dirty="0">
                <a:solidFill>
                  <a:schemeClr val="accent6"/>
                </a:solidFill>
              </a:rPr>
              <a:t>Output</a:t>
            </a:r>
            <a:endParaRPr sz="4400" dirty="0">
              <a:solidFill>
                <a:schemeClr val="dk1"/>
              </a:solidFill>
            </a:endParaRPr>
          </a:p>
          <a:p>
            <a:pPr marL="5943600" lvl="0" indent="457200" algn="l" rtl="0">
              <a:spcBef>
                <a:spcPts val="0"/>
              </a:spcBef>
              <a:spcAft>
                <a:spcPts val="0"/>
              </a:spcAft>
              <a:buClr>
                <a:schemeClr val="dk1"/>
              </a:buClr>
              <a:buSzPts val="1100"/>
              <a:buFont typeface="Arial"/>
              <a:buNone/>
            </a:pPr>
            <a:r>
              <a:rPr lang="en-US" sz="4400" dirty="0">
                <a:solidFill>
                  <a:schemeClr val="dk1"/>
                </a:solidFill>
              </a:rPr>
              <a:t>Cat</a:t>
            </a:r>
            <a:endParaRPr sz="4400" dirty="0"/>
          </a:p>
        </p:txBody>
      </p:sp>
      <p:cxnSp>
        <p:nvCxnSpPr>
          <p:cNvPr id="339" name="Google Shape;339;g2f187654a93_0_66"/>
          <p:cNvCxnSpPr/>
          <p:nvPr/>
        </p:nvCxnSpPr>
        <p:spPr>
          <a:xfrm rot="10800000">
            <a:off x="5940675" y="4504875"/>
            <a:ext cx="0" cy="7210500"/>
          </a:xfrm>
          <a:prstGeom prst="straightConnector1">
            <a:avLst/>
          </a:prstGeom>
          <a:noFill/>
          <a:ln w="114300" cap="flat" cmpd="sng">
            <a:solidFill>
              <a:schemeClr val="dk2"/>
            </a:solidFill>
            <a:prstDash val="solid"/>
            <a:round/>
            <a:headEnd type="none" w="med" len="med"/>
            <a:tailEnd type="stealth" w="med" len="med"/>
          </a:ln>
        </p:spPr>
      </p:cxnSp>
      <p:sp>
        <p:nvSpPr>
          <p:cNvPr id="340" name="Google Shape;340;g2f187654a93_0_66"/>
          <p:cNvSpPr/>
          <p:nvPr/>
        </p:nvSpPr>
        <p:spPr>
          <a:xfrm>
            <a:off x="2485325" y="6188002"/>
            <a:ext cx="6915900" cy="4002300"/>
          </a:xfrm>
          <a:prstGeom prst="roundRect">
            <a:avLst>
              <a:gd name="adj" fmla="val 16667"/>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800" b="1">
                <a:solidFill>
                  <a:schemeClr val="dk2"/>
                </a:solidFill>
              </a:rPr>
              <a:t>Black box</a:t>
            </a:r>
            <a:endParaRPr sz="4800" b="1">
              <a:solidFill>
                <a:schemeClr val="dk2"/>
              </a:solidFill>
            </a:endParaRPr>
          </a:p>
          <a:p>
            <a:pPr marL="0" lvl="0" indent="0" algn="ctr" rtl="0">
              <a:spcBef>
                <a:spcPts val="0"/>
              </a:spcBef>
              <a:spcAft>
                <a:spcPts val="0"/>
              </a:spcAft>
              <a:buNone/>
            </a:pPr>
            <a:r>
              <a:rPr lang="en-US" sz="4800" b="1">
                <a:solidFill>
                  <a:schemeClr val="dk2"/>
                </a:solidFill>
              </a:rPr>
              <a:t>(neural network)</a:t>
            </a:r>
            <a:endParaRPr sz="4800" b="1">
              <a:solidFill>
                <a:schemeClr val="dk2"/>
              </a:solidFill>
            </a:endParaRPr>
          </a:p>
        </p:txBody>
      </p:sp>
      <p:sp>
        <p:nvSpPr>
          <p:cNvPr id="341" name="Google Shape;341;g2f187654a93_0_66"/>
          <p:cNvSpPr txBox="1"/>
          <p:nvPr/>
        </p:nvSpPr>
        <p:spPr>
          <a:xfrm>
            <a:off x="5135450" y="11926475"/>
            <a:ext cx="190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b="1">
                <a:solidFill>
                  <a:schemeClr val="accent6"/>
                </a:solidFill>
              </a:rPr>
              <a:t>Input</a:t>
            </a:r>
            <a:endParaRPr sz="4800" b="1">
              <a:solidFill>
                <a:schemeClr val="accent6"/>
              </a:solidFill>
            </a:endParaRPr>
          </a:p>
        </p:txBody>
      </p:sp>
      <p:sp>
        <p:nvSpPr>
          <p:cNvPr id="342" name="Google Shape;342;g2f187654a93_0_66"/>
          <p:cNvSpPr txBox="1"/>
          <p:nvPr/>
        </p:nvSpPr>
        <p:spPr>
          <a:xfrm>
            <a:off x="4830650" y="3422475"/>
            <a:ext cx="2809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b="1">
                <a:solidFill>
                  <a:schemeClr val="accent2"/>
                </a:solidFill>
              </a:rPr>
              <a:t>Output</a:t>
            </a:r>
            <a:endParaRPr sz="4800" b="1">
              <a:solidFill>
                <a:schemeClr val="accent2"/>
              </a:solidFill>
            </a:endParaRPr>
          </a:p>
        </p:txBody>
      </p:sp>
      <p:pic>
        <p:nvPicPr>
          <p:cNvPr id="343" name="Google Shape;343;g2f187654a93_0_66"/>
          <p:cNvPicPr preferRelativeResize="0"/>
          <p:nvPr/>
        </p:nvPicPr>
        <p:blipFill>
          <a:blip r:embed="rId3">
            <a:alphaModFix/>
          </a:blip>
          <a:stretch>
            <a:fillRect/>
          </a:stretch>
        </p:blipFill>
        <p:spPr>
          <a:xfrm>
            <a:off x="12936725" y="10403575"/>
            <a:ext cx="3395203" cy="313210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2f5809ccf31_0_6"/>
          <p:cNvSpPr txBox="1">
            <a:spLocks noGrp="1"/>
          </p:cNvSpPr>
          <p:nvPr>
            <p:ph type="title"/>
          </p:nvPr>
        </p:nvSpPr>
        <p:spPr>
          <a:xfrm>
            <a:off x="1270000" y="812800"/>
            <a:ext cx="21843900" cy="1557300"/>
          </a:xfrm>
          <a:prstGeom prst="rect">
            <a:avLst/>
          </a:prstGeom>
        </p:spPr>
        <p:txBody>
          <a:bodyPr spcFirstLastPara="1" wrap="square" lIns="50800" tIns="50800" rIns="50800" bIns="50800" anchor="b" anchorCtr="0">
            <a:normAutofit/>
          </a:bodyPr>
          <a:lstStyle/>
          <a:p>
            <a:pPr marL="0" lvl="0" indent="0" algn="ctr" rtl="0">
              <a:spcBef>
                <a:spcPts val="0"/>
              </a:spcBef>
              <a:spcAft>
                <a:spcPts val="0"/>
              </a:spcAft>
              <a:buNone/>
            </a:pPr>
            <a:r>
              <a:rPr lang="en-US"/>
              <a:t>Common neural network architectures</a:t>
            </a:r>
            <a:endParaRPr/>
          </a:p>
        </p:txBody>
      </p:sp>
      <p:cxnSp>
        <p:nvCxnSpPr>
          <p:cNvPr id="349" name="Google Shape;349;g2f5809ccf31_0_6"/>
          <p:cNvCxnSpPr/>
          <p:nvPr/>
        </p:nvCxnSpPr>
        <p:spPr>
          <a:xfrm rot="10800000" flipH="1">
            <a:off x="21169875" y="3597175"/>
            <a:ext cx="13200" cy="3774300"/>
          </a:xfrm>
          <a:prstGeom prst="straightConnector1">
            <a:avLst/>
          </a:prstGeom>
          <a:noFill/>
          <a:ln w="38100" cap="flat" cmpd="sng">
            <a:solidFill>
              <a:schemeClr val="dk2"/>
            </a:solidFill>
            <a:prstDash val="solid"/>
            <a:round/>
            <a:headEnd type="none" w="med" len="med"/>
            <a:tailEnd type="stealth" w="med" len="med"/>
          </a:ln>
        </p:spPr>
      </p:cxnSp>
      <p:sp>
        <p:nvSpPr>
          <p:cNvPr id="350" name="Google Shape;350;g2f5809ccf31_0_6"/>
          <p:cNvSpPr/>
          <p:nvPr/>
        </p:nvSpPr>
        <p:spPr>
          <a:xfrm>
            <a:off x="19205575" y="4426051"/>
            <a:ext cx="3612000" cy="2029200"/>
          </a:xfrm>
          <a:prstGeom prst="roundRect">
            <a:avLst>
              <a:gd name="adj" fmla="val 16667"/>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dk2"/>
                </a:solidFill>
              </a:rPr>
              <a:t>Black box</a:t>
            </a:r>
            <a:endParaRPr sz="2400" b="1">
              <a:solidFill>
                <a:schemeClr val="dk2"/>
              </a:solidFill>
            </a:endParaRPr>
          </a:p>
          <a:p>
            <a:pPr marL="0" lvl="0" indent="0" algn="ctr" rtl="0">
              <a:spcBef>
                <a:spcPts val="0"/>
              </a:spcBef>
              <a:spcAft>
                <a:spcPts val="0"/>
              </a:spcAft>
              <a:buNone/>
            </a:pPr>
            <a:r>
              <a:rPr lang="en-US" sz="2400" b="1">
                <a:solidFill>
                  <a:schemeClr val="dk2"/>
                </a:solidFill>
              </a:rPr>
              <a:t>(neural network)</a:t>
            </a:r>
            <a:endParaRPr sz="2400" b="1">
              <a:solidFill>
                <a:schemeClr val="dk2"/>
              </a:solidFill>
            </a:endParaRPr>
          </a:p>
        </p:txBody>
      </p:sp>
      <p:sp>
        <p:nvSpPr>
          <p:cNvPr id="351" name="Google Shape;351;g2f5809ccf31_0_6"/>
          <p:cNvSpPr txBox="1"/>
          <p:nvPr/>
        </p:nvSpPr>
        <p:spPr>
          <a:xfrm>
            <a:off x="20682775" y="7447675"/>
            <a:ext cx="1906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accent6"/>
                </a:solidFill>
              </a:rPr>
              <a:t>Input</a:t>
            </a:r>
            <a:endParaRPr sz="2400" b="1">
              <a:solidFill>
                <a:schemeClr val="accent6"/>
              </a:solidFill>
            </a:endParaRPr>
          </a:p>
        </p:txBody>
      </p:sp>
      <p:sp>
        <p:nvSpPr>
          <p:cNvPr id="352" name="Google Shape;352;g2f5809ccf31_0_6"/>
          <p:cNvSpPr txBox="1"/>
          <p:nvPr/>
        </p:nvSpPr>
        <p:spPr>
          <a:xfrm>
            <a:off x="20606575" y="2819575"/>
            <a:ext cx="2809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accent2"/>
                </a:solidFill>
              </a:rPr>
              <a:t>Output</a:t>
            </a:r>
            <a:endParaRPr sz="2400" b="1">
              <a:solidFill>
                <a:schemeClr val="accent2"/>
              </a:solidFill>
            </a:endParaRPr>
          </a:p>
        </p:txBody>
      </p:sp>
      <p:sp>
        <p:nvSpPr>
          <p:cNvPr id="353" name="Google Shape;353;g2f5809ccf31_0_6"/>
          <p:cNvSpPr/>
          <p:nvPr/>
        </p:nvSpPr>
        <p:spPr>
          <a:xfrm>
            <a:off x="18983525" y="4204575"/>
            <a:ext cx="3969000" cy="24117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4" name="Google Shape;354;g2f5809ccf31_0_6"/>
          <p:cNvSpPr txBox="1"/>
          <p:nvPr/>
        </p:nvSpPr>
        <p:spPr>
          <a:xfrm>
            <a:off x="2041150" y="3244950"/>
            <a:ext cx="15528000" cy="461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a:t>Example architectures of the black box</a:t>
            </a:r>
            <a:endParaRPr sz="4800"/>
          </a:p>
          <a:p>
            <a:pPr marL="457200" lvl="0" indent="-533400" algn="l" rtl="0">
              <a:spcBef>
                <a:spcPts val="0"/>
              </a:spcBef>
              <a:spcAft>
                <a:spcPts val="0"/>
              </a:spcAft>
              <a:buSzPts val="4800"/>
              <a:buChar char="●"/>
            </a:pPr>
            <a:r>
              <a:rPr lang="en-US" sz="4800"/>
              <a:t>Feedforward neural network</a:t>
            </a:r>
            <a:endParaRPr sz="4800"/>
          </a:p>
          <a:p>
            <a:pPr marL="457200" lvl="0" indent="-533400" algn="l" rtl="0">
              <a:spcBef>
                <a:spcPts val="0"/>
              </a:spcBef>
              <a:spcAft>
                <a:spcPts val="0"/>
              </a:spcAft>
              <a:buSzPts val="4800"/>
              <a:buChar char="●"/>
            </a:pPr>
            <a:r>
              <a:rPr lang="en-US" sz="4800"/>
              <a:t>Convolutional neural network (CNN)</a:t>
            </a:r>
            <a:endParaRPr sz="4800"/>
          </a:p>
          <a:p>
            <a:pPr marL="457200" lvl="0" indent="-533400" algn="l" rtl="0">
              <a:spcBef>
                <a:spcPts val="0"/>
              </a:spcBef>
              <a:spcAft>
                <a:spcPts val="0"/>
              </a:spcAft>
              <a:buSzPts val="4800"/>
              <a:buChar char="●"/>
            </a:pPr>
            <a:r>
              <a:rPr lang="en-US" sz="4800"/>
              <a:t>Recurrent neural network (RNN)</a:t>
            </a:r>
            <a:endParaRPr sz="4800"/>
          </a:p>
          <a:p>
            <a:pPr marL="914400" lvl="1" indent="-533400" algn="l" rtl="0">
              <a:spcBef>
                <a:spcPts val="0"/>
              </a:spcBef>
              <a:spcAft>
                <a:spcPts val="0"/>
              </a:spcAft>
              <a:buSzPts val="4800"/>
              <a:buChar char="○"/>
            </a:pPr>
            <a:r>
              <a:rPr lang="en-US" sz="4800"/>
              <a:t>Long short-term memory network (LSTM)</a:t>
            </a:r>
            <a:endParaRPr sz="4800"/>
          </a:p>
          <a:p>
            <a:pPr marL="457200" lvl="0" indent="-533400" algn="l" rtl="0">
              <a:spcBef>
                <a:spcPts val="0"/>
              </a:spcBef>
              <a:spcAft>
                <a:spcPts val="0"/>
              </a:spcAft>
              <a:buSzPts val="4800"/>
              <a:buChar char="●"/>
            </a:pPr>
            <a:r>
              <a:rPr lang="en-US" sz="4800" b="1"/>
              <a:t>Transformer (Vaswani </a:t>
            </a:r>
            <a:r>
              <a:rPr lang="en-US" sz="4800" b="1" i="1"/>
              <a:t>et al.</a:t>
            </a:r>
            <a:r>
              <a:rPr lang="en-US" sz="4800" b="1"/>
              <a:t>, 2017)</a:t>
            </a:r>
            <a:endParaRPr sz="4800" b="1"/>
          </a:p>
        </p:txBody>
      </p:sp>
      <p:cxnSp>
        <p:nvCxnSpPr>
          <p:cNvPr id="355" name="Google Shape;355;g2f5809ccf31_0_6"/>
          <p:cNvCxnSpPr/>
          <p:nvPr/>
        </p:nvCxnSpPr>
        <p:spPr>
          <a:xfrm rot="10800000">
            <a:off x="14971325" y="3388275"/>
            <a:ext cx="4012200" cy="816300"/>
          </a:xfrm>
          <a:prstGeom prst="straightConnector1">
            <a:avLst/>
          </a:prstGeom>
          <a:noFill/>
          <a:ln w="38100" cap="flat" cmpd="sng">
            <a:solidFill>
              <a:schemeClr val="accent5"/>
            </a:solidFill>
            <a:prstDash val="solid"/>
            <a:round/>
            <a:headEnd type="none" w="med" len="med"/>
            <a:tailEnd type="none" w="med" len="med"/>
          </a:ln>
        </p:spPr>
      </p:cxnSp>
      <p:cxnSp>
        <p:nvCxnSpPr>
          <p:cNvPr id="356" name="Google Shape;356;g2f5809ccf31_0_6"/>
          <p:cNvCxnSpPr/>
          <p:nvPr/>
        </p:nvCxnSpPr>
        <p:spPr>
          <a:xfrm flipH="1">
            <a:off x="15005825" y="6616275"/>
            <a:ext cx="3977700" cy="630300"/>
          </a:xfrm>
          <a:prstGeom prst="straightConnector1">
            <a:avLst/>
          </a:prstGeom>
          <a:noFill/>
          <a:ln w="38100" cap="flat" cmpd="sng">
            <a:solidFill>
              <a:schemeClr val="accent5"/>
            </a:solidFill>
            <a:prstDash val="solid"/>
            <a:round/>
            <a:headEnd type="none" w="med" len="med"/>
            <a:tailEnd type="non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f187654a93_0_158"/>
          <p:cNvSpPr txBox="1">
            <a:spLocks noGrp="1"/>
          </p:cNvSpPr>
          <p:nvPr>
            <p:ph type="title"/>
          </p:nvPr>
        </p:nvSpPr>
        <p:spPr>
          <a:xfrm>
            <a:off x="1270000" y="812800"/>
            <a:ext cx="21843900" cy="1557300"/>
          </a:xfrm>
          <a:prstGeom prst="rect">
            <a:avLst/>
          </a:prstGeom>
        </p:spPr>
        <p:txBody>
          <a:bodyPr spcFirstLastPara="1" wrap="square" lIns="50800" tIns="50800" rIns="50800" bIns="50800" anchor="b" anchorCtr="0">
            <a:normAutofit/>
          </a:bodyPr>
          <a:lstStyle/>
          <a:p>
            <a:pPr marL="0" lvl="0" indent="0" algn="ctr" rtl="0">
              <a:spcBef>
                <a:spcPts val="0"/>
              </a:spcBef>
              <a:spcAft>
                <a:spcPts val="0"/>
              </a:spcAft>
              <a:buNone/>
            </a:pPr>
            <a:r>
              <a:rPr lang="en-US"/>
              <a:t>Attention</a:t>
            </a:r>
            <a:endParaRPr/>
          </a:p>
        </p:txBody>
      </p:sp>
      <p:sp>
        <p:nvSpPr>
          <p:cNvPr id="362" name="Google Shape;362;g2f187654a93_0_158"/>
          <p:cNvSpPr txBox="1">
            <a:spLocks noGrp="1"/>
          </p:cNvSpPr>
          <p:nvPr>
            <p:ph type="body" idx="2"/>
          </p:nvPr>
        </p:nvSpPr>
        <p:spPr>
          <a:xfrm>
            <a:off x="1270000" y="3048000"/>
            <a:ext cx="21843900" cy="4968300"/>
          </a:xfrm>
          <a:prstGeom prst="rect">
            <a:avLst/>
          </a:prstGeom>
        </p:spPr>
        <p:txBody>
          <a:bodyPr spcFirstLastPara="1" wrap="square" lIns="50800" tIns="50800" rIns="50800" bIns="50800" anchor="t" anchorCtr="0">
            <a:normAutofit/>
          </a:bodyPr>
          <a:lstStyle/>
          <a:p>
            <a:pPr marL="0" lvl="0" indent="0" algn="l" rtl="0">
              <a:spcBef>
                <a:spcPts val="2400"/>
              </a:spcBef>
              <a:spcAft>
                <a:spcPts val="0"/>
              </a:spcAft>
              <a:buNone/>
            </a:pPr>
            <a:r>
              <a:rPr lang="en-US"/>
              <a:t>The core of the </a:t>
            </a:r>
            <a:r>
              <a:rPr lang="en-US" b="1"/>
              <a:t>Transformer</a:t>
            </a:r>
            <a:r>
              <a:rPr lang="en-US"/>
              <a:t> architecture</a:t>
            </a:r>
            <a:endParaRPr/>
          </a:p>
          <a:p>
            <a:pPr marL="0" lvl="0" indent="0" algn="l" rtl="0">
              <a:spcBef>
                <a:spcPts val="2400"/>
              </a:spcBef>
              <a:spcAft>
                <a:spcPts val="0"/>
              </a:spcAft>
              <a:buNone/>
            </a:pPr>
            <a:r>
              <a:rPr lang="en-US"/>
              <a:t>A neural network mechanism which allows the model to focus on specific parts of the input during decision making</a:t>
            </a:r>
            <a:endParaRPr/>
          </a:p>
          <a:p>
            <a:pPr marL="0" lvl="0" indent="0" algn="l" rtl="0">
              <a:spcBef>
                <a:spcPts val="2400"/>
              </a:spcBef>
              <a:spcAft>
                <a:spcPts val="0"/>
              </a:spcAft>
              <a:buNone/>
            </a:pPr>
            <a:r>
              <a:rPr lang="en-US"/>
              <a:t>This is achieved by assigning different importance (or "weights") to different parts of the information being processed</a:t>
            </a:r>
            <a:endParaRPr/>
          </a:p>
        </p:txBody>
      </p:sp>
      <p:grpSp>
        <p:nvGrpSpPr>
          <p:cNvPr id="363" name="Google Shape;363;g2f187654a93_0_158"/>
          <p:cNvGrpSpPr/>
          <p:nvPr/>
        </p:nvGrpSpPr>
        <p:grpSpPr>
          <a:xfrm>
            <a:off x="2695709" y="8094200"/>
            <a:ext cx="18593132" cy="3641750"/>
            <a:chOff x="6632775" y="8094200"/>
            <a:chExt cx="14593150" cy="3641750"/>
          </a:xfrm>
        </p:grpSpPr>
        <p:sp>
          <p:nvSpPr>
            <p:cNvPr id="364" name="Google Shape;364;g2f187654a93_0_158"/>
            <p:cNvSpPr txBox="1"/>
            <p:nvPr/>
          </p:nvSpPr>
          <p:spPr>
            <a:xfrm>
              <a:off x="6632775" y="8803650"/>
              <a:ext cx="145287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100" b="1">
                  <a:solidFill>
                    <a:schemeClr val="dk2"/>
                  </a:solidFill>
                </a:rPr>
                <a:t>The cat climbed the mannequin, causing it to topple over.</a:t>
              </a:r>
              <a:endParaRPr sz="5100" b="1">
                <a:solidFill>
                  <a:schemeClr val="dk2"/>
                </a:solidFill>
              </a:endParaRPr>
            </a:p>
          </p:txBody>
        </p:sp>
        <p:sp>
          <p:nvSpPr>
            <p:cNvPr id="365" name="Google Shape;365;g2f187654a93_0_158"/>
            <p:cNvSpPr/>
            <p:nvPr/>
          </p:nvSpPr>
          <p:spPr>
            <a:xfrm>
              <a:off x="16509416" y="8820575"/>
              <a:ext cx="575700" cy="876600"/>
            </a:xfrm>
            <a:prstGeom prst="rect">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6" name="Google Shape;366;g2f187654a93_0_158"/>
            <p:cNvSpPr/>
            <p:nvPr/>
          </p:nvSpPr>
          <p:spPr>
            <a:xfrm>
              <a:off x="12693263" y="8094200"/>
              <a:ext cx="4143149" cy="760250"/>
            </a:xfrm>
            <a:custGeom>
              <a:avLst/>
              <a:gdLst/>
              <a:ahLst/>
              <a:cxnLst/>
              <a:rect l="l" t="t" r="r" b="b"/>
              <a:pathLst>
                <a:path w="115569" h="30410" extrusionOk="0">
                  <a:moveTo>
                    <a:pt x="112649" y="29055"/>
                  </a:moveTo>
                  <a:cubicBezTo>
                    <a:pt x="111520" y="24765"/>
                    <a:pt x="123035" y="7606"/>
                    <a:pt x="105876" y="3316"/>
                  </a:cubicBezTo>
                  <a:cubicBezTo>
                    <a:pt x="88717" y="-974"/>
                    <a:pt x="26854" y="-1200"/>
                    <a:pt x="9695" y="3316"/>
                  </a:cubicBezTo>
                  <a:cubicBezTo>
                    <a:pt x="-7464" y="7832"/>
                    <a:pt x="4050" y="25894"/>
                    <a:pt x="2921" y="30410"/>
                  </a:cubicBezTo>
                </a:path>
              </a:pathLst>
            </a:custGeom>
            <a:noFill/>
            <a:ln w="38100" cap="flat" cmpd="sng">
              <a:solidFill>
                <a:schemeClr val="accent6"/>
              </a:solidFill>
              <a:prstDash val="solid"/>
              <a:round/>
              <a:headEnd type="none" w="med" len="med"/>
              <a:tailEnd type="stealth" w="med" len="med"/>
            </a:ln>
          </p:spPr>
        </p:sp>
        <p:sp>
          <p:nvSpPr>
            <p:cNvPr id="367" name="Google Shape;367;g2f187654a93_0_158"/>
            <p:cNvSpPr txBox="1"/>
            <p:nvPr/>
          </p:nvSpPr>
          <p:spPr>
            <a:xfrm>
              <a:off x="10095625" y="10073650"/>
              <a:ext cx="111303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a:solidFill>
                    <a:schemeClr val="accent6"/>
                  </a:solidFill>
                </a:rPr>
                <a:t>When processing “it”, more attention should be paid to “mannequin”, instead of “cat”.</a:t>
              </a:r>
              <a:endParaRPr sz="4800">
                <a:solidFill>
                  <a:schemeClr val="accent6"/>
                </a:solidFil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0"/>
          <p:cNvSpPr txBox="1">
            <a:spLocks noGrp="1"/>
          </p:cNvSpPr>
          <p:nvPr>
            <p:ph type="title"/>
          </p:nvPr>
        </p:nvSpPr>
        <p:spPr>
          <a:xfrm>
            <a:off x="1270000" y="812800"/>
            <a:ext cx="21844000" cy="1557437"/>
          </a:xfrm>
          <a:prstGeom prst="rect">
            <a:avLst/>
          </a:prstGeom>
          <a:noFill/>
          <a:ln>
            <a:noFill/>
          </a:ln>
        </p:spPr>
        <p:txBody>
          <a:bodyPr spcFirstLastPara="1" wrap="square" lIns="50800" tIns="50800" rIns="50800" bIns="50800" anchor="b" anchorCtr="0">
            <a:normAutofit/>
          </a:bodyPr>
          <a:lstStyle/>
          <a:p>
            <a:pPr marL="0" lvl="0" indent="0" algn="ctr" rtl="0">
              <a:lnSpc>
                <a:spcPct val="80000"/>
              </a:lnSpc>
              <a:spcBef>
                <a:spcPts val="0"/>
              </a:spcBef>
              <a:spcAft>
                <a:spcPts val="0"/>
              </a:spcAft>
              <a:buClr>
                <a:srgbClr val="000000"/>
              </a:buClr>
              <a:buSzPts val="8400"/>
              <a:buFont typeface="Arial"/>
              <a:buNone/>
            </a:pPr>
            <a:r>
              <a:rPr lang="en-US" sz="8400" b="0" i="0" u="none" strike="noStrike" cap="none">
                <a:solidFill>
                  <a:srgbClr val="000000"/>
                </a:solidFill>
                <a:latin typeface="Arial"/>
                <a:ea typeface="Arial"/>
                <a:cs typeface="Arial"/>
                <a:sym typeface="Arial"/>
              </a:rPr>
              <a:t>Transformers</a:t>
            </a:r>
            <a:endParaRPr/>
          </a:p>
        </p:txBody>
      </p:sp>
      <p:sp>
        <p:nvSpPr>
          <p:cNvPr id="374" name="Google Shape;374;p30"/>
          <p:cNvSpPr txBox="1">
            <a:spLocks noGrp="1"/>
          </p:cNvSpPr>
          <p:nvPr>
            <p:ph type="body" idx="2"/>
          </p:nvPr>
        </p:nvSpPr>
        <p:spPr>
          <a:xfrm>
            <a:off x="1270000" y="4267200"/>
            <a:ext cx="21844000" cy="8432800"/>
          </a:xfrm>
          <a:prstGeom prst="rect">
            <a:avLst/>
          </a:prstGeom>
          <a:noFill/>
          <a:ln>
            <a:noFill/>
          </a:ln>
        </p:spPr>
        <p:txBody>
          <a:bodyPr spcFirstLastPara="1" wrap="square" lIns="50800" tIns="50800" rIns="50800" bIns="50800" anchor="t" anchorCtr="0">
            <a:normAutofit/>
          </a:bodyPr>
          <a:lstStyle/>
          <a:p>
            <a:pPr marL="558800" lvl="0" indent="-558800" algn="l" rtl="0">
              <a:lnSpc>
                <a:spcPct val="100000"/>
              </a:lnSpc>
              <a:spcBef>
                <a:spcPts val="0"/>
              </a:spcBef>
              <a:spcAft>
                <a:spcPts val="0"/>
              </a:spcAft>
              <a:buSzPts val="4800"/>
              <a:buFont typeface="Arial"/>
              <a:buChar char="•"/>
            </a:pPr>
            <a:r>
              <a:rPr lang="en-US" sz="4800" b="0" i="0" u="none" strike="noStrike" cap="none">
                <a:solidFill>
                  <a:srgbClr val="000000"/>
                </a:solidFill>
                <a:latin typeface="Arial"/>
                <a:ea typeface="Arial"/>
                <a:cs typeface="Arial"/>
                <a:sym typeface="Arial"/>
              </a:rPr>
              <a:t>Most work on Transformers is in NLP but has expanded to </a:t>
            </a:r>
            <a:br>
              <a:rPr lang="en-US" sz="4800" b="0" i="0" u="none" strike="noStrike" cap="none">
                <a:solidFill>
                  <a:srgbClr val="000000"/>
                </a:solidFill>
                <a:latin typeface="Arial"/>
                <a:ea typeface="Arial"/>
                <a:cs typeface="Arial"/>
                <a:sym typeface="Arial"/>
              </a:rPr>
            </a:br>
            <a:r>
              <a:rPr lang="en-US" sz="4800" b="0" i="0" u="none" strike="noStrike" cap="none">
                <a:solidFill>
                  <a:srgbClr val="000000"/>
                </a:solidFill>
                <a:latin typeface="Arial"/>
                <a:ea typeface="Arial"/>
                <a:cs typeface="Arial"/>
                <a:sym typeface="Arial"/>
              </a:rPr>
              <a:t>Computer Vision, multimodal processing etc.</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A lot of work still needed to understand model behavior (e.g. probing)</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6"/>
          <p:cNvSpPr txBox="1">
            <a:spLocks noGrp="1"/>
          </p:cNvSpPr>
          <p:nvPr>
            <p:ph type="title"/>
          </p:nvPr>
        </p:nvSpPr>
        <p:spPr>
          <a:xfrm>
            <a:off x="1270000" y="812800"/>
            <a:ext cx="21844000" cy="1557437"/>
          </a:xfrm>
          <a:prstGeom prst="rect">
            <a:avLst/>
          </a:prstGeom>
          <a:noFill/>
          <a:ln>
            <a:noFill/>
          </a:ln>
        </p:spPr>
        <p:txBody>
          <a:bodyPr spcFirstLastPara="1" wrap="square" lIns="50800" tIns="50800" rIns="50800" bIns="50800" anchor="b" anchorCtr="0">
            <a:normAutofit/>
          </a:bodyPr>
          <a:lstStyle/>
          <a:p>
            <a:pPr marL="0" lvl="0" indent="0" algn="ctr" rtl="0">
              <a:lnSpc>
                <a:spcPct val="80000"/>
              </a:lnSpc>
              <a:spcBef>
                <a:spcPts val="0"/>
              </a:spcBef>
              <a:spcAft>
                <a:spcPts val="0"/>
              </a:spcAft>
              <a:buClr>
                <a:srgbClr val="000000"/>
              </a:buClr>
              <a:buSzPts val="8400"/>
              <a:buFont typeface="Arial"/>
              <a:buNone/>
            </a:pPr>
            <a:r>
              <a:rPr lang="en-US" sz="8400" b="0" i="0" u="none" strike="noStrike" cap="none">
                <a:solidFill>
                  <a:srgbClr val="000000"/>
                </a:solidFill>
                <a:latin typeface="Arial"/>
                <a:ea typeface="Arial"/>
                <a:cs typeface="Arial"/>
                <a:sym typeface="Arial"/>
              </a:rPr>
              <a:t>Examples of Pre-trained Transformer Models</a:t>
            </a:r>
            <a:endParaRPr/>
          </a:p>
        </p:txBody>
      </p:sp>
      <p:sp>
        <p:nvSpPr>
          <p:cNvPr id="382" name="Google Shape;382;p56"/>
          <p:cNvSpPr txBox="1">
            <a:spLocks noGrp="1"/>
          </p:cNvSpPr>
          <p:nvPr>
            <p:ph type="body" idx="2"/>
          </p:nvPr>
        </p:nvSpPr>
        <p:spPr>
          <a:xfrm>
            <a:off x="1270000" y="4267200"/>
            <a:ext cx="21844000" cy="8432800"/>
          </a:xfrm>
          <a:prstGeom prst="rect">
            <a:avLst/>
          </a:prstGeom>
          <a:noFill/>
          <a:ln>
            <a:noFill/>
          </a:ln>
        </p:spPr>
        <p:txBody>
          <a:bodyPr spcFirstLastPara="1" wrap="square" lIns="50800" tIns="50800" rIns="50800" bIns="50800" anchor="t" anchorCtr="0">
            <a:normAutofit/>
          </a:bodyPr>
          <a:lstStyle/>
          <a:p>
            <a:pPr marL="558800" lvl="0" indent="-558800" algn="l" rtl="0">
              <a:lnSpc>
                <a:spcPct val="100000"/>
              </a:lnSpc>
              <a:spcBef>
                <a:spcPts val="0"/>
              </a:spcBef>
              <a:spcAft>
                <a:spcPts val="0"/>
              </a:spcAft>
              <a:buSzPts val="4800"/>
              <a:buFont typeface="Arial"/>
              <a:buChar char="•"/>
            </a:pPr>
            <a:r>
              <a:rPr lang="en-US" sz="4800" b="0" i="0" u="none" strike="noStrike" cap="none">
                <a:solidFill>
                  <a:srgbClr val="000000"/>
                </a:solidFill>
                <a:latin typeface="Arial"/>
                <a:ea typeface="Arial"/>
                <a:cs typeface="Arial"/>
                <a:sym typeface="Arial"/>
              </a:rPr>
              <a:t>GPT2</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GPT3</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BERT</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RoBERTa</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XLNet</a:t>
            </a:r>
            <a:endParaRPr/>
          </a:p>
          <a:p>
            <a:pPr marL="558800" lvl="0" indent="-558800" algn="l" rtl="0">
              <a:lnSpc>
                <a:spcPct val="100000"/>
              </a:lnSpc>
              <a:spcBef>
                <a:spcPts val="2400"/>
              </a:spcBef>
              <a:spcAft>
                <a:spcPts val="0"/>
              </a:spcAft>
              <a:buSzPts val="4800"/>
              <a:buFont typeface="Arial"/>
              <a:buChar char="•"/>
            </a:pPr>
            <a:r>
              <a:rPr lang="en-US" b="1"/>
              <a:t>ChatGPT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7"/>
          <p:cNvSpPr txBox="1">
            <a:spLocks noGrp="1"/>
          </p:cNvSpPr>
          <p:nvPr>
            <p:ph type="title"/>
          </p:nvPr>
        </p:nvSpPr>
        <p:spPr>
          <a:xfrm>
            <a:off x="1270000" y="812800"/>
            <a:ext cx="21844000" cy="1557437"/>
          </a:xfrm>
          <a:prstGeom prst="rect">
            <a:avLst/>
          </a:prstGeom>
          <a:noFill/>
          <a:ln>
            <a:noFill/>
          </a:ln>
        </p:spPr>
        <p:txBody>
          <a:bodyPr spcFirstLastPara="1" wrap="square" lIns="50800" tIns="50800" rIns="50800" bIns="50800" anchor="b" anchorCtr="0">
            <a:normAutofit/>
          </a:bodyPr>
          <a:lstStyle/>
          <a:p>
            <a:pPr marL="0" lvl="0" indent="0" algn="ctr" rtl="0">
              <a:lnSpc>
                <a:spcPct val="80000"/>
              </a:lnSpc>
              <a:spcBef>
                <a:spcPts val="0"/>
              </a:spcBef>
              <a:spcAft>
                <a:spcPts val="0"/>
              </a:spcAft>
              <a:buClr>
                <a:srgbClr val="000000"/>
              </a:buClr>
              <a:buSzPts val="8400"/>
              <a:buFont typeface="Arial"/>
              <a:buNone/>
            </a:pPr>
            <a:r>
              <a:rPr lang="en-US" sz="8400" b="0" i="0" u="none" strike="noStrike" cap="none">
                <a:solidFill>
                  <a:srgbClr val="000000"/>
                </a:solidFill>
                <a:latin typeface="Arial"/>
                <a:ea typeface="Arial"/>
                <a:cs typeface="Arial"/>
                <a:sym typeface="Arial"/>
              </a:rPr>
              <a:t>Examples of Pre-trained Transformer Models</a:t>
            </a:r>
            <a:endParaRPr/>
          </a:p>
        </p:txBody>
      </p:sp>
      <p:sp>
        <p:nvSpPr>
          <p:cNvPr id="390" name="Google Shape;390;p57"/>
          <p:cNvSpPr txBox="1">
            <a:spLocks noGrp="1"/>
          </p:cNvSpPr>
          <p:nvPr>
            <p:ph type="body" idx="2"/>
          </p:nvPr>
        </p:nvSpPr>
        <p:spPr>
          <a:xfrm>
            <a:off x="1270000" y="4267200"/>
            <a:ext cx="21844000" cy="8432800"/>
          </a:xfrm>
          <a:prstGeom prst="rect">
            <a:avLst/>
          </a:prstGeom>
          <a:noFill/>
          <a:ln>
            <a:noFill/>
          </a:ln>
        </p:spPr>
        <p:txBody>
          <a:bodyPr spcFirstLastPara="1" wrap="square" lIns="50800" tIns="50800" rIns="50800" bIns="50800" anchor="t" anchorCtr="0">
            <a:normAutofit/>
          </a:bodyPr>
          <a:lstStyle/>
          <a:p>
            <a:pPr marL="558800" lvl="0" indent="-558800" algn="l" rtl="0">
              <a:lnSpc>
                <a:spcPct val="100000"/>
              </a:lnSpc>
              <a:spcBef>
                <a:spcPts val="0"/>
              </a:spcBef>
              <a:spcAft>
                <a:spcPts val="0"/>
              </a:spcAft>
              <a:buSzPts val="4800"/>
              <a:buFont typeface="Arial"/>
              <a:buChar char="•"/>
            </a:pPr>
            <a:r>
              <a:rPr lang="en-US" sz="4800" b="0" i="0" u="none" strike="noStrike" cap="none" dirty="0">
                <a:solidFill>
                  <a:srgbClr val="000000"/>
                </a:solidFill>
                <a:latin typeface="Arial"/>
                <a:ea typeface="Arial"/>
                <a:cs typeface="Arial"/>
                <a:sym typeface="Arial"/>
              </a:rPr>
              <a:t>GPT2</a:t>
            </a:r>
            <a:endParaRPr dirty="0"/>
          </a:p>
          <a:p>
            <a:pPr marL="558800" lvl="0" indent="-558800" algn="l" rtl="0">
              <a:lnSpc>
                <a:spcPct val="100000"/>
              </a:lnSpc>
              <a:spcBef>
                <a:spcPts val="2400"/>
              </a:spcBef>
              <a:spcAft>
                <a:spcPts val="0"/>
              </a:spcAft>
              <a:buSzPts val="4800"/>
              <a:buFont typeface="Arial"/>
              <a:buChar char="•"/>
            </a:pPr>
            <a:r>
              <a:rPr lang="en-US" sz="4800" b="0" i="0" u="none" strike="noStrike" cap="none" dirty="0">
                <a:solidFill>
                  <a:srgbClr val="000000"/>
                </a:solidFill>
                <a:latin typeface="Arial"/>
                <a:ea typeface="Arial"/>
                <a:cs typeface="Arial"/>
                <a:sym typeface="Arial"/>
              </a:rPr>
              <a:t>GPT3</a:t>
            </a:r>
            <a:endParaRPr dirty="0"/>
          </a:p>
          <a:p>
            <a:pPr marL="558800" lvl="0" indent="-558800" algn="l" rtl="0">
              <a:lnSpc>
                <a:spcPct val="100000"/>
              </a:lnSpc>
              <a:spcBef>
                <a:spcPts val="2400"/>
              </a:spcBef>
              <a:spcAft>
                <a:spcPts val="0"/>
              </a:spcAft>
              <a:buSzPts val="4800"/>
              <a:buFont typeface="Arial"/>
              <a:buChar char="•"/>
            </a:pPr>
            <a:r>
              <a:rPr lang="en-US" sz="4800" b="0" i="0" u="none" strike="noStrike" cap="none" dirty="0">
                <a:solidFill>
                  <a:srgbClr val="000000"/>
                </a:solidFill>
                <a:latin typeface="Arial"/>
                <a:ea typeface="Arial"/>
                <a:cs typeface="Arial"/>
                <a:sym typeface="Arial"/>
              </a:rPr>
              <a:t>BERT</a:t>
            </a:r>
            <a:endParaRPr dirty="0"/>
          </a:p>
          <a:p>
            <a:pPr marL="558800" lvl="0" indent="-558800" algn="l" rtl="0">
              <a:lnSpc>
                <a:spcPct val="100000"/>
              </a:lnSpc>
              <a:spcBef>
                <a:spcPts val="2400"/>
              </a:spcBef>
              <a:spcAft>
                <a:spcPts val="0"/>
              </a:spcAft>
              <a:buSzPts val="4800"/>
              <a:buFont typeface="Arial"/>
              <a:buChar char="•"/>
            </a:pPr>
            <a:r>
              <a:rPr lang="en-US" sz="4800" b="0" i="0" u="none" strike="noStrike" cap="none" dirty="0" err="1">
                <a:solidFill>
                  <a:srgbClr val="000000"/>
                </a:solidFill>
                <a:latin typeface="Arial"/>
                <a:ea typeface="Arial"/>
                <a:cs typeface="Arial"/>
                <a:sym typeface="Arial"/>
              </a:rPr>
              <a:t>RoBERTa</a:t>
            </a:r>
            <a:endParaRPr dirty="0"/>
          </a:p>
          <a:p>
            <a:pPr marL="558800" lvl="0" indent="-558800" algn="l" rtl="0">
              <a:lnSpc>
                <a:spcPct val="100000"/>
              </a:lnSpc>
              <a:spcBef>
                <a:spcPts val="2400"/>
              </a:spcBef>
              <a:spcAft>
                <a:spcPts val="0"/>
              </a:spcAft>
              <a:buSzPts val="4800"/>
              <a:buFont typeface="Arial"/>
              <a:buChar char="•"/>
            </a:pPr>
            <a:r>
              <a:rPr lang="en-US" sz="4800" b="0" i="0" u="none" strike="noStrike" cap="none" dirty="0" err="1">
                <a:solidFill>
                  <a:srgbClr val="000000"/>
                </a:solidFill>
                <a:latin typeface="Arial"/>
                <a:ea typeface="Arial"/>
                <a:cs typeface="Arial"/>
                <a:sym typeface="Arial"/>
              </a:rPr>
              <a:t>XLNet</a:t>
            </a:r>
            <a:endParaRPr dirty="0"/>
          </a:p>
          <a:p>
            <a:pPr marL="558800" lvl="0" indent="-558800" algn="l" rtl="0">
              <a:lnSpc>
                <a:spcPct val="100000"/>
              </a:lnSpc>
              <a:spcBef>
                <a:spcPts val="2400"/>
              </a:spcBef>
              <a:spcAft>
                <a:spcPts val="0"/>
              </a:spcAft>
              <a:buSzPts val="4800"/>
              <a:buFont typeface="Arial"/>
              <a:buChar char="•"/>
            </a:pPr>
            <a:r>
              <a:rPr lang="en-US" b="1" dirty="0" err="1"/>
              <a:t>ChatGPT</a:t>
            </a:r>
            <a:r>
              <a:rPr lang="en-US" sz="4800" b="0" i="0" u="none" strike="noStrike" cap="none" dirty="0">
                <a:solidFill>
                  <a:srgbClr val="000000"/>
                </a:solidFill>
                <a:latin typeface="Arial"/>
                <a:ea typeface="Arial"/>
                <a:cs typeface="Arial"/>
                <a:sym typeface="Arial"/>
              </a:rPr>
              <a:t>: a variant of GPT-3.5 specifically fine-tuned for chatbot applications (additional training on dialogue). Smaller and more specialized, but faster</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8"/>
          <p:cNvSpPr txBox="1">
            <a:spLocks noGrp="1"/>
          </p:cNvSpPr>
          <p:nvPr>
            <p:ph type="title"/>
          </p:nvPr>
        </p:nvSpPr>
        <p:spPr>
          <a:xfrm>
            <a:off x="1270000" y="812800"/>
            <a:ext cx="21844000" cy="1557437"/>
          </a:xfrm>
          <a:prstGeom prst="rect">
            <a:avLst/>
          </a:prstGeom>
          <a:noFill/>
          <a:ln>
            <a:noFill/>
          </a:ln>
        </p:spPr>
        <p:txBody>
          <a:bodyPr spcFirstLastPara="1" wrap="square" lIns="50800" tIns="50800" rIns="50800" bIns="50800" anchor="b" anchorCtr="0">
            <a:normAutofit/>
          </a:bodyPr>
          <a:lstStyle/>
          <a:p>
            <a:pPr marL="0" lvl="0" indent="0" algn="ctr" rtl="0">
              <a:lnSpc>
                <a:spcPct val="80000"/>
              </a:lnSpc>
              <a:spcBef>
                <a:spcPts val="0"/>
              </a:spcBef>
              <a:spcAft>
                <a:spcPts val="0"/>
              </a:spcAft>
              <a:buClr>
                <a:srgbClr val="000000"/>
              </a:buClr>
              <a:buSzPts val="8400"/>
              <a:buFont typeface="Arial"/>
              <a:buNone/>
            </a:pPr>
            <a:r>
              <a:rPr lang="en-US" sz="8400" b="0" i="0" u="none" strike="noStrike" cap="none">
                <a:solidFill>
                  <a:srgbClr val="000000"/>
                </a:solidFill>
                <a:latin typeface="Arial"/>
                <a:ea typeface="Arial"/>
                <a:cs typeface="Arial"/>
                <a:sym typeface="Arial"/>
              </a:rPr>
              <a:t>What differentiates these models?</a:t>
            </a:r>
            <a:endParaRPr/>
          </a:p>
        </p:txBody>
      </p:sp>
      <p:sp>
        <p:nvSpPr>
          <p:cNvPr id="398" name="Google Shape;398;p58"/>
          <p:cNvSpPr txBox="1">
            <a:spLocks noGrp="1"/>
          </p:cNvSpPr>
          <p:nvPr>
            <p:ph type="body" idx="2"/>
          </p:nvPr>
        </p:nvSpPr>
        <p:spPr>
          <a:xfrm>
            <a:off x="1270000" y="4267200"/>
            <a:ext cx="21844000" cy="8432800"/>
          </a:xfrm>
          <a:prstGeom prst="rect">
            <a:avLst/>
          </a:prstGeom>
          <a:noFill/>
          <a:ln>
            <a:noFill/>
          </a:ln>
        </p:spPr>
        <p:txBody>
          <a:bodyPr spcFirstLastPara="1" wrap="square" lIns="50800" tIns="50800" rIns="50800" bIns="50800" anchor="t" anchorCtr="0">
            <a:normAutofit/>
          </a:bodyPr>
          <a:lstStyle/>
          <a:p>
            <a:pPr marL="889000" lvl="0" indent="-889000" algn="l" rtl="0">
              <a:lnSpc>
                <a:spcPct val="100000"/>
              </a:lnSpc>
              <a:spcBef>
                <a:spcPts val="0"/>
              </a:spcBef>
              <a:spcAft>
                <a:spcPts val="0"/>
              </a:spcAft>
              <a:buClr>
                <a:srgbClr val="000000"/>
              </a:buClr>
              <a:buSzPts val="4800"/>
              <a:buFont typeface="Arial"/>
              <a:buAutoNum type="arabicPeriod"/>
            </a:pPr>
            <a:r>
              <a:rPr lang="en-US" b="0" i="0" u="none" strike="noStrike" cap="none">
                <a:solidFill>
                  <a:srgbClr val="000000"/>
                </a:solidFill>
                <a:latin typeface="Arial"/>
                <a:ea typeface="Arial"/>
                <a:cs typeface="Arial"/>
                <a:sym typeface="Arial"/>
              </a:rPr>
              <a:t>Specific architectural differences (e.g. BERT’s bidirectional attention) </a:t>
            </a:r>
            <a:endParaRPr/>
          </a:p>
          <a:p>
            <a:pPr marL="889000" lvl="0" indent="-889000" algn="l" rtl="0">
              <a:lnSpc>
                <a:spcPct val="100000"/>
              </a:lnSpc>
              <a:spcBef>
                <a:spcPts val="2400"/>
              </a:spcBef>
              <a:spcAft>
                <a:spcPts val="0"/>
              </a:spcAft>
              <a:buClr>
                <a:srgbClr val="000000"/>
              </a:buClr>
              <a:buSzPts val="4800"/>
              <a:buFont typeface="Arial"/>
              <a:buAutoNum type="arabicPeriod"/>
            </a:pPr>
            <a:r>
              <a:rPr lang="en-US" b="0" i="0" u="none" strike="noStrike" cap="none">
                <a:solidFill>
                  <a:srgbClr val="000000"/>
                </a:solidFill>
                <a:latin typeface="Arial"/>
                <a:ea typeface="Arial"/>
                <a:cs typeface="Arial"/>
                <a:sym typeface="Arial"/>
              </a:rPr>
              <a:t>Number of parameters / model size</a:t>
            </a:r>
            <a:endParaRPr/>
          </a:p>
          <a:p>
            <a:pPr marL="889000" lvl="0" indent="-889000" algn="l" rtl="0">
              <a:lnSpc>
                <a:spcPct val="100000"/>
              </a:lnSpc>
              <a:spcBef>
                <a:spcPts val="2400"/>
              </a:spcBef>
              <a:spcAft>
                <a:spcPts val="0"/>
              </a:spcAft>
              <a:buClr>
                <a:srgbClr val="000000"/>
              </a:buClr>
              <a:buSzPts val="4800"/>
              <a:buFont typeface="Arial"/>
              <a:buAutoNum type="arabicPeriod"/>
            </a:pPr>
            <a:r>
              <a:rPr lang="en-US" b="0" i="0" u="none" strike="noStrike" cap="none">
                <a:solidFill>
                  <a:srgbClr val="000000"/>
                </a:solidFill>
                <a:latin typeface="Arial"/>
                <a:ea typeface="Arial"/>
                <a:cs typeface="Arial"/>
                <a:sym typeface="Arial"/>
              </a:rPr>
              <a:t>InstructGPT/ChatGPT use Reinforcement Learning from Human Feedback</a:t>
            </a:r>
            <a:endParaRPr/>
          </a:p>
          <a:p>
            <a:pPr marL="889000" lvl="0" indent="-889000" algn="l" rtl="0">
              <a:lnSpc>
                <a:spcPct val="100000"/>
              </a:lnSpc>
              <a:spcBef>
                <a:spcPts val="2400"/>
              </a:spcBef>
              <a:spcAft>
                <a:spcPts val="0"/>
              </a:spcAft>
              <a:buSzPts val="4800"/>
              <a:buAutoNum type="arabicPeriod"/>
            </a:pPr>
            <a:r>
              <a:rPr lang="en-US"/>
              <a:t>C</a:t>
            </a:r>
            <a:r>
              <a:rPr lang="en-US">
                <a:solidFill>
                  <a:schemeClr val="dk1"/>
                </a:solidFill>
              </a:rPr>
              <a:t>an have dialogues with humans because it is pre-training ChatGPT on a large-scale conversational-style dataset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9"/>
          <p:cNvSpPr txBox="1">
            <a:spLocks noGrp="1"/>
          </p:cNvSpPr>
          <p:nvPr>
            <p:ph type="title"/>
          </p:nvPr>
        </p:nvSpPr>
        <p:spPr>
          <a:xfrm>
            <a:off x="1270000" y="812800"/>
            <a:ext cx="21844000" cy="1557437"/>
          </a:xfrm>
          <a:prstGeom prst="rect">
            <a:avLst/>
          </a:prstGeom>
          <a:noFill/>
          <a:ln>
            <a:noFill/>
          </a:ln>
        </p:spPr>
        <p:txBody>
          <a:bodyPr spcFirstLastPara="1" wrap="square" lIns="50800" tIns="50800" rIns="50800" bIns="50800" anchor="b" anchorCtr="0">
            <a:normAutofit/>
          </a:bodyPr>
          <a:lstStyle/>
          <a:p>
            <a:pPr marL="0" marR="0" lvl="0" indent="0" algn="ctr" rtl="0">
              <a:lnSpc>
                <a:spcPct val="80000"/>
              </a:lnSpc>
              <a:spcBef>
                <a:spcPts val="0"/>
              </a:spcBef>
              <a:spcAft>
                <a:spcPts val="0"/>
              </a:spcAft>
              <a:buClr>
                <a:srgbClr val="000000"/>
              </a:buClr>
              <a:buSzPts val="7896"/>
              <a:buFont typeface="Arial"/>
              <a:buNone/>
            </a:pPr>
            <a:r>
              <a:rPr lang="en-US" sz="7896"/>
              <a:t>Reinforcement Learning from Human Feedback</a:t>
            </a:r>
            <a:endParaRPr/>
          </a:p>
        </p:txBody>
      </p:sp>
      <p:sp>
        <p:nvSpPr>
          <p:cNvPr id="406" name="Google Shape;406;p69"/>
          <p:cNvSpPr txBox="1">
            <a:spLocks noGrp="1"/>
          </p:cNvSpPr>
          <p:nvPr>
            <p:ph type="body" idx="2"/>
          </p:nvPr>
        </p:nvSpPr>
        <p:spPr>
          <a:xfrm>
            <a:off x="1270000" y="4267200"/>
            <a:ext cx="21844000" cy="8432800"/>
          </a:xfrm>
          <a:prstGeom prst="rect">
            <a:avLst/>
          </a:prstGeom>
          <a:noFill/>
          <a:ln>
            <a:noFill/>
          </a:ln>
        </p:spPr>
        <p:txBody>
          <a:bodyPr spcFirstLastPara="1" wrap="square" lIns="50800" tIns="50800" rIns="50800" bIns="50800" anchor="t" anchorCtr="0">
            <a:normAutofit/>
          </a:bodyPr>
          <a:lstStyle/>
          <a:p>
            <a:pPr marL="889000" lvl="0" indent="-889000" algn="l" rtl="0">
              <a:lnSpc>
                <a:spcPct val="100000"/>
              </a:lnSpc>
              <a:spcBef>
                <a:spcPts val="0"/>
              </a:spcBef>
              <a:spcAft>
                <a:spcPts val="0"/>
              </a:spcAft>
              <a:buClr>
                <a:srgbClr val="000000"/>
              </a:buClr>
              <a:buSzPts val="4800"/>
              <a:buFont typeface="Arial"/>
              <a:buAutoNum type="arabicPeriod"/>
            </a:pPr>
            <a:r>
              <a:rPr lang="en-US" sz="4800" b="0" i="0" u="none" strike="noStrike" cap="none">
                <a:solidFill>
                  <a:srgbClr val="000000"/>
                </a:solidFill>
                <a:latin typeface="Arial"/>
                <a:ea typeface="Arial"/>
                <a:cs typeface="Arial"/>
                <a:sym typeface="Arial"/>
              </a:rPr>
              <a:t>Added human-generated dialogues on top of pre-trained GPT-3.5</a:t>
            </a:r>
            <a:endParaRPr/>
          </a:p>
          <a:p>
            <a:pPr marL="889000" lvl="0" indent="-889000" algn="l" rtl="0">
              <a:lnSpc>
                <a:spcPct val="100000"/>
              </a:lnSpc>
              <a:spcBef>
                <a:spcPts val="2400"/>
              </a:spcBef>
              <a:spcAft>
                <a:spcPts val="0"/>
              </a:spcAft>
              <a:buClr>
                <a:srgbClr val="000000"/>
              </a:buClr>
              <a:buSzPts val="4800"/>
              <a:buFont typeface="Arial"/>
              <a:buAutoNum type="arabicPeriod"/>
            </a:pPr>
            <a:r>
              <a:rPr lang="en-US" sz="4800" b="0" i="0" u="none" strike="noStrike" cap="none">
                <a:solidFill>
                  <a:srgbClr val="000000"/>
                </a:solidFill>
                <a:latin typeface="Arial"/>
                <a:ea typeface="Arial"/>
                <a:cs typeface="Arial"/>
                <a:sym typeface="Arial"/>
              </a:rPr>
              <a:t>Had humans rank potential model outputs</a:t>
            </a:r>
            <a:endParaRPr/>
          </a:p>
          <a:p>
            <a:pPr marL="889000" lvl="0" indent="-889000" algn="l" rtl="0">
              <a:lnSpc>
                <a:spcPct val="100000"/>
              </a:lnSpc>
              <a:spcBef>
                <a:spcPts val="2400"/>
              </a:spcBef>
              <a:spcAft>
                <a:spcPts val="0"/>
              </a:spcAft>
              <a:buClr>
                <a:srgbClr val="000000"/>
              </a:buClr>
              <a:buSzPts val="4800"/>
              <a:buFont typeface="Arial"/>
              <a:buAutoNum type="arabicPeriod"/>
            </a:pPr>
            <a:r>
              <a:rPr lang="en-US" sz="4800" b="0" i="0" u="none" strike="noStrike" cap="none">
                <a:solidFill>
                  <a:srgbClr val="000000"/>
                </a:solidFill>
                <a:latin typeface="Arial"/>
                <a:ea typeface="Arial"/>
                <a:cs typeface="Arial"/>
                <a:sym typeface="Arial"/>
              </a:rPr>
              <a:t>Using a reward model based on the humans’ ranking, fine-tuned the model via Proximal Policy Optimization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78"/>
          <p:cNvSpPr txBox="1">
            <a:spLocks noGrp="1"/>
          </p:cNvSpPr>
          <p:nvPr>
            <p:ph type="title"/>
          </p:nvPr>
        </p:nvSpPr>
        <p:spPr>
          <a:xfrm>
            <a:off x="1270000" y="812800"/>
            <a:ext cx="21844000" cy="1557437"/>
          </a:xfrm>
          <a:prstGeom prst="rect">
            <a:avLst/>
          </a:prstGeom>
          <a:noFill/>
          <a:ln>
            <a:noFill/>
          </a:ln>
        </p:spPr>
        <p:txBody>
          <a:bodyPr spcFirstLastPara="1" wrap="square" lIns="50800" tIns="50800" rIns="50800" bIns="50800" anchor="b" anchorCtr="0">
            <a:normAutofit/>
          </a:bodyPr>
          <a:lstStyle/>
          <a:p>
            <a:pPr marL="0" lvl="0" indent="0" algn="ctr" rtl="0">
              <a:lnSpc>
                <a:spcPct val="80000"/>
              </a:lnSpc>
              <a:spcBef>
                <a:spcPts val="0"/>
              </a:spcBef>
              <a:spcAft>
                <a:spcPts val="0"/>
              </a:spcAft>
              <a:buClr>
                <a:srgbClr val="000000"/>
              </a:buClr>
              <a:buSzPts val="8400"/>
              <a:buFont typeface="Arial"/>
              <a:buNone/>
            </a:pPr>
            <a:r>
              <a:rPr lang="en-US" sz="8400" b="0" i="0" u="none" strike="noStrike" cap="none">
                <a:solidFill>
                  <a:srgbClr val="000000"/>
                </a:solidFill>
                <a:latin typeface="Arial"/>
                <a:ea typeface="Arial"/>
                <a:cs typeface="Arial"/>
                <a:sym typeface="Arial"/>
              </a:rPr>
              <a:t>Section Summary</a:t>
            </a:r>
            <a:endParaRPr/>
          </a:p>
        </p:txBody>
      </p:sp>
      <p:sp>
        <p:nvSpPr>
          <p:cNvPr id="414" name="Google Shape;414;p78"/>
          <p:cNvSpPr txBox="1">
            <a:spLocks noGrp="1"/>
          </p:cNvSpPr>
          <p:nvPr>
            <p:ph type="body" idx="2"/>
          </p:nvPr>
        </p:nvSpPr>
        <p:spPr>
          <a:xfrm>
            <a:off x="1270000" y="4267200"/>
            <a:ext cx="21844000" cy="8432800"/>
          </a:xfrm>
          <a:prstGeom prst="rect">
            <a:avLst/>
          </a:prstGeom>
          <a:noFill/>
          <a:ln>
            <a:noFill/>
          </a:ln>
        </p:spPr>
        <p:txBody>
          <a:bodyPr spcFirstLastPara="1" wrap="square" lIns="50800" tIns="50800" rIns="50800" bIns="50800" anchor="t" anchorCtr="0">
            <a:normAutofit/>
          </a:bodyPr>
          <a:lstStyle/>
          <a:p>
            <a:pPr marL="519683" lvl="0" indent="-519683" algn="l" rtl="0">
              <a:lnSpc>
                <a:spcPct val="100000"/>
              </a:lnSpc>
              <a:spcBef>
                <a:spcPts val="0"/>
              </a:spcBef>
              <a:spcAft>
                <a:spcPts val="0"/>
              </a:spcAft>
              <a:buSzPts val="4464"/>
              <a:buFont typeface="Arial"/>
              <a:buChar char="•"/>
            </a:pPr>
            <a:r>
              <a:rPr lang="en-US" sz="4464"/>
              <a:t>Transformer models: large language model, broken down into encoder-decoder</a:t>
            </a:r>
            <a:endParaRPr/>
          </a:p>
          <a:p>
            <a:pPr marL="519683" lvl="0" indent="-519683" algn="l" rtl="0">
              <a:lnSpc>
                <a:spcPct val="100000"/>
              </a:lnSpc>
              <a:spcBef>
                <a:spcPts val="2200"/>
              </a:spcBef>
              <a:spcAft>
                <a:spcPts val="0"/>
              </a:spcAft>
              <a:buSzPts val="4464"/>
              <a:buFont typeface="Arial"/>
              <a:buChar char="•"/>
            </a:pPr>
            <a:r>
              <a:rPr lang="en-US" sz="4464"/>
              <a:t>Encoder: self-attention, feedforward neural network</a:t>
            </a:r>
            <a:endParaRPr/>
          </a:p>
          <a:p>
            <a:pPr marL="519683" lvl="0" indent="-519683" algn="l" rtl="0">
              <a:lnSpc>
                <a:spcPct val="100000"/>
              </a:lnSpc>
              <a:spcBef>
                <a:spcPts val="2200"/>
              </a:spcBef>
              <a:spcAft>
                <a:spcPts val="0"/>
              </a:spcAft>
              <a:buSzPts val="4464"/>
              <a:buFont typeface="Arial"/>
              <a:buChar char="•"/>
            </a:pPr>
            <a:r>
              <a:rPr lang="en-US" sz="4464"/>
              <a:t>Decoder: encoder-decoder attention, feedforward neural network</a:t>
            </a:r>
            <a:endParaRPr/>
          </a:p>
          <a:p>
            <a:pPr marL="519683" lvl="0" indent="-236219" algn="l" rtl="0">
              <a:lnSpc>
                <a:spcPct val="100000"/>
              </a:lnSpc>
              <a:spcBef>
                <a:spcPts val="2200"/>
              </a:spcBef>
              <a:spcAft>
                <a:spcPts val="0"/>
              </a:spcAft>
              <a:buSzPts val="4464"/>
              <a:buFont typeface="Arial"/>
              <a:buNone/>
            </a:pPr>
            <a:endParaRPr sz="4464"/>
          </a:p>
          <a:p>
            <a:pPr marL="519683" lvl="0" indent="-519683" algn="l" rtl="0">
              <a:lnSpc>
                <a:spcPct val="100000"/>
              </a:lnSpc>
              <a:spcBef>
                <a:spcPts val="2200"/>
              </a:spcBef>
              <a:spcAft>
                <a:spcPts val="0"/>
              </a:spcAft>
              <a:buSzPts val="4464"/>
              <a:buFont typeface="Arial"/>
              <a:buChar char="•"/>
            </a:pPr>
            <a:r>
              <a:rPr lang="en-US" sz="4464"/>
              <a:t>Model parameters: the values that a neural network tries to optimize during training for the task at hand</a:t>
            </a:r>
            <a:endParaRPr/>
          </a:p>
          <a:p>
            <a:pPr marL="519683" lvl="0" indent="-236219" algn="l" rtl="0">
              <a:lnSpc>
                <a:spcPct val="100000"/>
              </a:lnSpc>
              <a:spcBef>
                <a:spcPts val="2200"/>
              </a:spcBef>
              <a:spcAft>
                <a:spcPts val="0"/>
              </a:spcAft>
              <a:buSzPts val="4464"/>
              <a:buFont typeface="Arial"/>
              <a:buNone/>
            </a:pPr>
            <a:endParaRPr sz="4464"/>
          </a:p>
          <a:p>
            <a:pPr marL="519683" lvl="0" indent="-519683" algn="l" rtl="0">
              <a:lnSpc>
                <a:spcPct val="100000"/>
              </a:lnSpc>
              <a:spcBef>
                <a:spcPts val="2200"/>
              </a:spcBef>
              <a:spcAft>
                <a:spcPts val="0"/>
              </a:spcAft>
              <a:buSzPts val="4464"/>
              <a:buFont typeface="Arial"/>
              <a:buChar char="•"/>
            </a:pPr>
            <a:r>
              <a:rPr lang="en-US" sz="4464"/>
              <a:t>ChatGPT: Transformer (GPT-3.5) fine-tuned on dialogue text + RLHF</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4"/>
          <p:cNvSpPr txBox="1"/>
          <p:nvPr/>
        </p:nvSpPr>
        <p:spPr>
          <a:xfrm>
            <a:off x="4169663" y="13187813"/>
            <a:ext cx="16674390" cy="49225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https://medium.datadriveninvestor.com/the-best-worst-funniest-most-absurd-etc-chatgpt-responses-9094dda976fb</a:t>
            </a:r>
            <a:endParaRPr/>
          </a:p>
        </p:txBody>
      </p:sp>
      <p:pic>
        <p:nvPicPr>
          <p:cNvPr id="102" name="Google Shape;102;p4" descr="1*tJ5SYfHsETWNzaDQkO2yCQ.jpeg"/>
          <p:cNvPicPr preferRelativeResize="0"/>
          <p:nvPr/>
        </p:nvPicPr>
        <p:blipFill rotWithShape="1">
          <a:blip r:embed="rId3">
            <a:alphaModFix/>
          </a:blip>
          <a:srcRect/>
          <a:stretch/>
        </p:blipFill>
        <p:spPr>
          <a:xfrm>
            <a:off x="6384883" y="636716"/>
            <a:ext cx="12243951" cy="1210240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9"/>
          <p:cNvSpPr txBox="1">
            <a:spLocks noGrp="1"/>
          </p:cNvSpPr>
          <p:nvPr>
            <p:ph type="title"/>
          </p:nvPr>
        </p:nvSpPr>
        <p:spPr>
          <a:xfrm>
            <a:off x="1270000" y="4014072"/>
            <a:ext cx="21844000" cy="5094205"/>
          </a:xfrm>
          <a:prstGeom prst="rect">
            <a:avLst/>
          </a:prstGeom>
          <a:noFill/>
          <a:ln>
            <a:noFill/>
          </a:ln>
        </p:spPr>
        <p:txBody>
          <a:bodyPr spcFirstLastPara="1" wrap="square" lIns="50800" tIns="50800" rIns="50800" bIns="50800" anchor="b" anchorCtr="0">
            <a:normAutofit/>
          </a:bodyPr>
          <a:lstStyle/>
          <a:p>
            <a:pPr marL="0" lvl="0" indent="0" algn="ctr" rtl="0">
              <a:lnSpc>
                <a:spcPct val="90000"/>
              </a:lnSpc>
              <a:spcBef>
                <a:spcPts val="0"/>
              </a:spcBef>
              <a:spcAft>
                <a:spcPts val="0"/>
              </a:spcAft>
              <a:buClr>
                <a:srgbClr val="FF00D8"/>
              </a:buClr>
              <a:buSzPts val="10556"/>
              <a:buFont typeface="Arial"/>
              <a:buNone/>
            </a:pPr>
            <a:r>
              <a:rPr lang="en-US" sz="10556"/>
              <a:t>ChatGPT Limitations,</a:t>
            </a:r>
            <a:br>
              <a:rPr lang="en-US" sz="10556"/>
            </a:br>
            <a:r>
              <a:rPr lang="en-US" sz="10556"/>
              <a:t>Concerns about ChatGPT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80"/>
          <p:cNvSpPr txBox="1">
            <a:spLocks noGrp="1"/>
          </p:cNvSpPr>
          <p:nvPr>
            <p:ph type="title"/>
          </p:nvPr>
        </p:nvSpPr>
        <p:spPr>
          <a:xfrm>
            <a:off x="1270000" y="812800"/>
            <a:ext cx="21844000" cy="1557437"/>
          </a:xfrm>
          <a:prstGeom prst="rect">
            <a:avLst/>
          </a:prstGeom>
          <a:noFill/>
          <a:ln>
            <a:noFill/>
          </a:ln>
        </p:spPr>
        <p:txBody>
          <a:bodyPr spcFirstLastPara="1" wrap="square" lIns="50800" tIns="50800" rIns="50800" bIns="50800" anchor="b" anchorCtr="0">
            <a:normAutofit/>
          </a:bodyPr>
          <a:lstStyle/>
          <a:p>
            <a:pPr marL="0" lvl="0" indent="0" algn="ctr" rtl="0">
              <a:lnSpc>
                <a:spcPct val="80000"/>
              </a:lnSpc>
              <a:spcBef>
                <a:spcPts val="0"/>
              </a:spcBef>
              <a:spcAft>
                <a:spcPts val="0"/>
              </a:spcAft>
              <a:buClr>
                <a:srgbClr val="000000"/>
              </a:buClr>
              <a:buSzPts val="8400"/>
              <a:buFont typeface="Arial"/>
              <a:buNone/>
            </a:pPr>
            <a:r>
              <a:rPr lang="en-US" sz="8400" b="0" i="0" u="none" strike="noStrike" cap="none">
                <a:solidFill>
                  <a:srgbClr val="000000"/>
                </a:solidFill>
                <a:latin typeface="Arial"/>
                <a:ea typeface="Arial"/>
                <a:cs typeface="Arial"/>
                <a:sym typeface="Arial"/>
              </a:rPr>
              <a:t>Limitations of ChatGPT</a:t>
            </a:r>
            <a:endParaRPr/>
          </a:p>
        </p:txBody>
      </p:sp>
      <p:sp>
        <p:nvSpPr>
          <p:cNvPr id="427" name="Google Shape;427;p80"/>
          <p:cNvSpPr txBox="1">
            <a:spLocks noGrp="1"/>
          </p:cNvSpPr>
          <p:nvPr>
            <p:ph type="body" idx="1"/>
          </p:nvPr>
        </p:nvSpPr>
        <p:spPr>
          <a:xfrm>
            <a:off x="1270000" y="2133600"/>
            <a:ext cx="21844000" cy="1016000"/>
          </a:xfrm>
          <a:prstGeom prst="rect">
            <a:avLst/>
          </a:prstGeom>
          <a:noFill/>
          <a:ln>
            <a:noFill/>
          </a:ln>
        </p:spPr>
        <p:txBody>
          <a:bodyPr spcFirstLastPara="1" wrap="square" lIns="50800" tIns="50800" rIns="50800" bIns="50800" anchor="t" anchorCtr="0">
            <a:normAutofit/>
          </a:bodyPr>
          <a:lstStyle/>
          <a:p>
            <a:pPr marL="0" lvl="0" indent="0" algn="ctr" rtl="0">
              <a:lnSpc>
                <a:spcPct val="100000"/>
              </a:lnSpc>
              <a:spcBef>
                <a:spcPts val="0"/>
              </a:spcBef>
              <a:spcAft>
                <a:spcPts val="0"/>
              </a:spcAft>
              <a:buSzPts val="5400"/>
              <a:buFont typeface="Arial"/>
              <a:buNone/>
            </a:pPr>
            <a:r>
              <a:rPr lang="en-US" sz="5400">
                <a:latin typeface="Arial"/>
                <a:ea typeface="Arial"/>
                <a:cs typeface="Arial"/>
                <a:sym typeface="Arial"/>
              </a:rPr>
              <a:t>“</a:t>
            </a:r>
            <a:r>
              <a:rPr lang="en-US" sz="540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 Categorical Archive of ChatGPT Failures</a:t>
            </a:r>
            <a:r>
              <a:rPr lang="en-US" sz="5400">
                <a:latin typeface="Arial"/>
                <a:ea typeface="Arial"/>
                <a:cs typeface="Arial"/>
                <a:sym typeface="Arial"/>
              </a:rPr>
              <a:t>” (Borji, 2023)</a:t>
            </a:r>
            <a:endParaRPr/>
          </a:p>
        </p:txBody>
      </p:sp>
      <p:sp>
        <p:nvSpPr>
          <p:cNvPr id="428" name="Google Shape;428;p80"/>
          <p:cNvSpPr txBox="1">
            <a:spLocks noGrp="1"/>
          </p:cNvSpPr>
          <p:nvPr>
            <p:ph type="body" idx="2"/>
          </p:nvPr>
        </p:nvSpPr>
        <p:spPr>
          <a:xfrm>
            <a:off x="1270000" y="4267200"/>
            <a:ext cx="21844000" cy="8432800"/>
          </a:xfrm>
          <a:prstGeom prst="rect">
            <a:avLst/>
          </a:prstGeom>
          <a:noFill/>
          <a:ln>
            <a:noFill/>
          </a:ln>
        </p:spPr>
        <p:txBody>
          <a:bodyPr spcFirstLastPara="1" wrap="square" lIns="50800" tIns="50800" rIns="50800" bIns="50800" anchor="t" anchorCtr="0">
            <a:normAutofit/>
          </a:bodyPr>
          <a:lstStyle/>
          <a:p>
            <a:pPr marL="558800" lvl="0" indent="-558800" algn="l" rtl="0">
              <a:lnSpc>
                <a:spcPct val="100000"/>
              </a:lnSpc>
              <a:spcBef>
                <a:spcPts val="0"/>
              </a:spcBef>
              <a:spcAft>
                <a:spcPts val="0"/>
              </a:spcAft>
              <a:buSzPts val="4800"/>
              <a:buFont typeface="Arial"/>
              <a:buChar char="•"/>
            </a:pPr>
            <a:r>
              <a:rPr lang="en-US" sz="4800" b="0" i="0" u="none" strike="noStrike" cap="none">
                <a:solidFill>
                  <a:srgbClr val="000000"/>
                </a:solidFill>
                <a:latin typeface="Arial"/>
                <a:ea typeface="Arial"/>
                <a:cs typeface="Arial"/>
                <a:sym typeface="Arial"/>
              </a:rPr>
              <a:t>Reasoning: physical reasoning, temporal reasoning…</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Math</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Factual Errors</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Bias</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Humor</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Syntactic and spelling errors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2f483681677_0_0"/>
          <p:cNvSpPr txBox="1">
            <a:spLocks noGrp="1"/>
          </p:cNvSpPr>
          <p:nvPr>
            <p:ph type="title"/>
          </p:nvPr>
        </p:nvSpPr>
        <p:spPr>
          <a:xfrm>
            <a:off x="1270000" y="812800"/>
            <a:ext cx="21843900" cy="1557300"/>
          </a:xfrm>
          <a:prstGeom prst="rect">
            <a:avLst/>
          </a:prstGeom>
          <a:noFill/>
          <a:ln>
            <a:noFill/>
          </a:ln>
        </p:spPr>
        <p:txBody>
          <a:bodyPr spcFirstLastPara="1" wrap="square" lIns="50800" tIns="50800" rIns="50800" bIns="50800" anchor="b" anchorCtr="0">
            <a:normAutofit/>
          </a:bodyPr>
          <a:lstStyle/>
          <a:p>
            <a:pPr marL="0" lvl="0" indent="0" algn="ctr" rtl="0">
              <a:lnSpc>
                <a:spcPct val="80000"/>
              </a:lnSpc>
              <a:spcBef>
                <a:spcPts val="0"/>
              </a:spcBef>
              <a:spcAft>
                <a:spcPts val="0"/>
              </a:spcAft>
              <a:buClr>
                <a:srgbClr val="000000"/>
              </a:buClr>
              <a:buSzPts val="8400"/>
              <a:buFont typeface="Arial"/>
              <a:buNone/>
            </a:pPr>
            <a:r>
              <a:rPr lang="en-US" sz="8400" b="0" i="0" u="none" strike="noStrike" cap="none">
                <a:solidFill>
                  <a:srgbClr val="000000"/>
                </a:solidFill>
                <a:latin typeface="Arial"/>
                <a:ea typeface="Arial"/>
                <a:cs typeface="Arial"/>
                <a:sym typeface="Arial"/>
              </a:rPr>
              <a:t>Limitations of ChatGPT</a:t>
            </a:r>
            <a:endParaRPr/>
          </a:p>
        </p:txBody>
      </p:sp>
      <p:sp>
        <p:nvSpPr>
          <p:cNvPr id="435" name="Google Shape;435;g2f483681677_0_0"/>
          <p:cNvSpPr txBox="1">
            <a:spLocks noGrp="1"/>
          </p:cNvSpPr>
          <p:nvPr>
            <p:ph type="body" idx="1"/>
          </p:nvPr>
        </p:nvSpPr>
        <p:spPr>
          <a:xfrm>
            <a:off x="1270000" y="2133600"/>
            <a:ext cx="21843900" cy="1016100"/>
          </a:xfrm>
          <a:prstGeom prst="rect">
            <a:avLst/>
          </a:prstGeom>
          <a:noFill/>
          <a:ln>
            <a:noFill/>
          </a:ln>
        </p:spPr>
        <p:txBody>
          <a:bodyPr spcFirstLastPara="1" wrap="square" lIns="50800" tIns="50800" rIns="50800" bIns="50800" anchor="t" anchorCtr="0">
            <a:normAutofit/>
          </a:bodyPr>
          <a:lstStyle/>
          <a:p>
            <a:pPr marL="0" lvl="0" indent="0" algn="ctr" rtl="0">
              <a:lnSpc>
                <a:spcPct val="100000"/>
              </a:lnSpc>
              <a:spcBef>
                <a:spcPts val="0"/>
              </a:spcBef>
              <a:spcAft>
                <a:spcPts val="0"/>
              </a:spcAft>
              <a:buSzPts val="5400"/>
              <a:buFont typeface="Arial"/>
              <a:buNone/>
            </a:pPr>
            <a:r>
              <a:rPr lang="en-US" sz="5400">
                <a:latin typeface="Arial"/>
                <a:ea typeface="Arial"/>
                <a:cs typeface="Arial"/>
                <a:sym typeface="Arial"/>
              </a:rPr>
              <a:t>“</a:t>
            </a:r>
            <a:r>
              <a:rPr lang="en-US" sz="540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 Categorical Archive of ChatGPT Failures</a:t>
            </a:r>
            <a:r>
              <a:rPr lang="en-US" sz="5400">
                <a:latin typeface="Arial"/>
                <a:ea typeface="Arial"/>
                <a:cs typeface="Arial"/>
                <a:sym typeface="Arial"/>
              </a:rPr>
              <a:t>” (Borji, 2023)</a:t>
            </a:r>
            <a:endParaRPr/>
          </a:p>
        </p:txBody>
      </p:sp>
      <p:sp>
        <p:nvSpPr>
          <p:cNvPr id="436" name="Google Shape;436;g2f483681677_0_0"/>
          <p:cNvSpPr txBox="1">
            <a:spLocks noGrp="1"/>
          </p:cNvSpPr>
          <p:nvPr>
            <p:ph type="body" idx="2"/>
          </p:nvPr>
        </p:nvSpPr>
        <p:spPr>
          <a:xfrm>
            <a:off x="1270000" y="4267200"/>
            <a:ext cx="21843900" cy="8432700"/>
          </a:xfrm>
          <a:prstGeom prst="rect">
            <a:avLst/>
          </a:prstGeom>
          <a:noFill/>
          <a:ln>
            <a:noFill/>
          </a:ln>
        </p:spPr>
        <p:txBody>
          <a:bodyPr spcFirstLastPara="1" wrap="square" lIns="50800" tIns="50800" rIns="50800" bIns="50800" anchor="t" anchorCtr="0">
            <a:normAutofit/>
          </a:bodyPr>
          <a:lstStyle/>
          <a:p>
            <a:pPr marL="558800" lvl="0" indent="-558800" algn="l" rtl="0">
              <a:lnSpc>
                <a:spcPct val="100000"/>
              </a:lnSpc>
              <a:spcBef>
                <a:spcPts val="0"/>
              </a:spcBef>
              <a:spcAft>
                <a:spcPts val="0"/>
              </a:spcAft>
              <a:buSzPts val="4800"/>
              <a:buChar char="•"/>
            </a:pPr>
            <a:r>
              <a:rPr lang="en-US" sz="4800" b="1" i="0" u="none" strike="noStrike" cap="none">
                <a:solidFill>
                  <a:srgbClr val="000000"/>
                </a:solidFill>
              </a:rPr>
              <a:t>Reasoning: physical reasoning, temporal reasoning…</a:t>
            </a:r>
            <a:endParaRPr b="1"/>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Math</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Factual Errors</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Bias</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Humor</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Syntactic and spelling errors</a:t>
            </a:r>
            <a:endParaRPr/>
          </a:p>
        </p:txBody>
      </p:sp>
      <p:pic>
        <p:nvPicPr>
          <p:cNvPr id="437" name="Google Shape;437;g2f483681677_0_0" descr="Screen Shot 2023-02-13 at 4.44.10 PM.png"/>
          <p:cNvPicPr preferRelativeResize="0"/>
          <p:nvPr/>
        </p:nvPicPr>
        <p:blipFill rotWithShape="1">
          <a:blip r:embed="rId3">
            <a:alphaModFix/>
          </a:blip>
          <a:srcRect/>
          <a:stretch/>
        </p:blipFill>
        <p:spPr>
          <a:xfrm>
            <a:off x="10791732" y="5575415"/>
            <a:ext cx="13245807" cy="649675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81"/>
          <p:cNvSpPr txBox="1">
            <a:spLocks noGrp="1"/>
          </p:cNvSpPr>
          <p:nvPr>
            <p:ph type="title"/>
          </p:nvPr>
        </p:nvSpPr>
        <p:spPr>
          <a:xfrm>
            <a:off x="1270000" y="812800"/>
            <a:ext cx="21844000" cy="1557437"/>
          </a:xfrm>
          <a:prstGeom prst="rect">
            <a:avLst/>
          </a:prstGeom>
          <a:noFill/>
          <a:ln>
            <a:noFill/>
          </a:ln>
        </p:spPr>
        <p:txBody>
          <a:bodyPr spcFirstLastPara="1" wrap="square" lIns="50800" tIns="50800" rIns="50800" bIns="50800" anchor="b" anchorCtr="0">
            <a:normAutofit/>
          </a:bodyPr>
          <a:lstStyle/>
          <a:p>
            <a:pPr marL="0" lvl="0" indent="0" algn="ctr" rtl="0">
              <a:lnSpc>
                <a:spcPct val="80000"/>
              </a:lnSpc>
              <a:spcBef>
                <a:spcPts val="0"/>
              </a:spcBef>
              <a:spcAft>
                <a:spcPts val="0"/>
              </a:spcAft>
              <a:buClr>
                <a:srgbClr val="000000"/>
              </a:buClr>
              <a:buSzPts val="8400"/>
              <a:buFont typeface="Arial"/>
              <a:buNone/>
            </a:pPr>
            <a:r>
              <a:rPr lang="en-US" sz="8400" b="0" i="0" u="none" strike="noStrike" cap="none">
                <a:solidFill>
                  <a:srgbClr val="000000"/>
                </a:solidFill>
                <a:latin typeface="Arial"/>
                <a:ea typeface="Arial"/>
                <a:cs typeface="Arial"/>
                <a:sym typeface="Arial"/>
              </a:rPr>
              <a:t>Limitations of ChatGPT</a:t>
            </a:r>
            <a:endParaRPr/>
          </a:p>
        </p:txBody>
      </p:sp>
      <p:sp>
        <p:nvSpPr>
          <p:cNvPr id="444" name="Google Shape;444;p81"/>
          <p:cNvSpPr txBox="1">
            <a:spLocks noGrp="1"/>
          </p:cNvSpPr>
          <p:nvPr>
            <p:ph type="body" idx="1"/>
          </p:nvPr>
        </p:nvSpPr>
        <p:spPr>
          <a:xfrm>
            <a:off x="1270000" y="2133600"/>
            <a:ext cx="21844000" cy="1016000"/>
          </a:xfrm>
          <a:prstGeom prst="rect">
            <a:avLst/>
          </a:prstGeom>
          <a:noFill/>
          <a:ln>
            <a:noFill/>
          </a:ln>
        </p:spPr>
        <p:txBody>
          <a:bodyPr spcFirstLastPara="1" wrap="square" lIns="50800" tIns="50800" rIns="50800" bIns="50800" anchor="t" anchorCtr="0">
            <a:normAutofit/>
          </a:bodyPr>
          <a:lstStyle/>
          <a:p>
            <a:pPr marL="0" lvl="0" indent="0" algn="ctr" rtl="0">
              <a:lnSpc>
                <a:spcPct val="100000"/>
              </a:lnSpc>
              <a:spcBef>
                <a:spcPts val="0"/>
              </a:spcBef>
              <a:spcAft>
                <a:spcPts val="0"/>
              </a:spcAft>
              <a:buSzPts val="5400"/>
              <a:buFont typeface="Arial"/>
              <a:buNone/>
            </a:pPr>
            <a:r>
              <a:rPr lang="en-US" sz="5400">
                <a:latin typeface="Arial"/>
                <a:ea typeface="Arial"/>
                <a:cs typeface="Arial"/>
                <a:sym typeface="Arial"/>
              </a:rPr>
              <a:t>“A Categorical Archive of ChatGPT Failures” (Borji, 2023)</a:t>
            </a:r>
            <a:endParaRPr/>
          </a:p>
        </p:txBody>
      </p:sp>
      <p:sp>
        <p:nvSpPr>
          <p:cNvPr id="445" name="Google Shape;445;p81"/>
          <p:cNvSpPr txBox="1">
            <a:spLocks noGrp="1"/>
          </p:cNvSpPr>
          <p:nvPr>
            <p:ph type="body" idx="2"/>
          </p:nvPr>
        </p:nvSpPr>
        <p:spPr>
          <a:xfrm>
            <a:off x="1270000" y="4267200"/>
            <a:ext cx="21844000" cy="8432800"/>
          </a:xfrm>
          <a:prstGeom prst="rect">
            <a:avLst/>
          </a:prstGeom>
          <a:noFill/>
          <a:ln>
            <a:noFill/>
          </a:ln>
        </p:spPr>
        <p:txBody>
          <a:bodyPr spcFirstLastPara="1" wrap="square" lIns="50800" tIns="50800" rIns="50800" bIns="50800" anchor="t" anchorCtr="0">
            <a:normAutofit/>
          </a:bodyPr>
          <a:lstStyle/>
          <a:p>
            <a:pPr marL="558800" lvl="0" indent="-558800" algn="l" rtl="0">
              <a:lnSpc>
                <a:spcPct val="100000"/>
              </a:lnSpc>
              <a:spcBef>
                <a:spcPts val="0"/>
              </a:spcBef>
              <a:spcAft>
                <a:spcPts val="0"/>
              </a:spcAft>
              <a:buSzPts val="4800"/>
              <a:buFont typeface="Arial"/>
              <a:buChar char="•"/>
            </a:pPr>
            <a:r>
              <a:rPr lang="en-US" sz="4800" b="0" i="0" u="none" strike="noStrike" cap="none">
                <a:solidFill>
                  <a:srgbClr val="000000"/>
                </a:solidFill>
                <a:latin typeface="Arial"/>
                <a:ea typeface="Arial"/>
                <a:cs typeface="Arial"/>
                <a:sym typeface="Arial"/>
              </a:rPr>
              <a:t>Reasoning: physical reasoning, temporal reasoning…</a:t>
            </a:r>
            <a:endParaRPr/>
          </a:p>
          <a:p>
            <a:pPr marL="558800" lvl="0" indent="-558800" algn="l" rtl="0">
              <a:lnSpc>
                <a:spcPct val="100000"/>
              </a:lnSpc>
              <a:spcBef>
                <a:spcPts val="2400"/>
              </a:spcBef>
              <a:spcAft>
                <a:spcPts val="0"/>
              </a:spcAft>
              <a:buSzPts val="4800"/>
              <a:buChar char="•"/>
            </a:pPr>
            <a:r>
              <a:rPr lang="en-US" sz="4800" b="1" i="0" u="none" strike="noStrike" cap="none">
                <a:solidFill>
                  <a:srgbClr val="000000"/>
                </a:solidFill>
              </a:rPr>
              <a:t>Math</a:t>
            </a:r>
            <a:endParaRPr b="1"/>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Factual Errors</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Bias</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Humor</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Syntactic and spelling errors</a:t>
            </a:r>
            <a:endParaRPr/>
          </a:p>
        </p:txBody>
      </p:sp>
      <p:pic>
        <p:nvPicPr>
          <p:cNvPr id="446" name="Google Shape;446;p81" descr="Screen Shot 2023-02-13 at 4.45.33 PM.png"/>
          <p:cNvPicPr preferRelativeResize="0"/>
          <p:nvPr/>
        </p:nvPicPr>
        <p:blipFill rotWithShape="1">
          <a:blip r:embed="rId3">
            <a:alphaModFix/>
          </a:blip>
          <a:srcRect/>
          <a:stretch/>
        </p:blipFill>
        <p:spPr>
          <a:xfrm>
            <a:off x="9296697" y="5611570"/>
            <a:ext cx="14303661" cy="368234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82"/>
          <p:cNvSpPr txBox="1">
            <a:spLocks noGrp="1"/>
          </p:cNvSpPr>
          <p:nvPr>
            <p:ph type="title"/>
          </p:nvPr>
        </p:nvSpPr>
        <p:spPr>
          <a:xfrm>
            <a:off x="1270000" y="812800"/>
            <a:ext cx="21844000" cy="1557437"/>
          </a:xfrm>
          <a:prstGeom prst="rect">
            <a:avLst/>
          </a:prstGeom>
          <a:noFill/>
          <a:ln>
            <a:noFill/>
          </a:ln>
        </p:spPr>
        <p:txBody>
          <a:bodyPr spcFirstLastPara="1" wrap="square" lIns="50800" tIns="50800" rIns="50800" bIns="50800" anchor="b" anchorCtr="0">
            <a:normAutofit/>
          </a:bodyPr>
          <a:lstStyle/>
          <a:p>
            <a:pPr marL="0" lvl="0" indent="0" algn="ctr" rtl="0">
              <a:lnSpc>
                <a:spcPct val="80000"/>
              </a:lnSpc>
              <a:spcBef>
                <a:spcPts val="0"/>
              </a:spcBef>
              <a:spcAft>
                <a:spcPts val="0"/>
              </a:spcAft>
              <a:buClr>
                <a:srgbClr val="000000"/>
              </a:buClr>
              <a:buSzPts val="8400"/>
              <a:buFont typeface="Arial"/>
              <a:buNone/>
            </a:pPr>
            <a:r>
              <a:rPr lang="en-US" sz="8400" b="0" i="0" u="none" strike="noStrike" cap="none">
                <a:solidFill>
                  <a:srgbClr val="000000"/>
                </a:solidFill>
                <a:latin typeface="Arial"/>
                <a:ea typeface="Arial"/>
                <a:cs typeface="Arial"/>
                <a:sym typeface="Arial"/>
              </a:rPr>
              <a:t>Limitations of ChatGPT</a:t>
            </a:r>
            <a:endParaRPr/>
          </a:p>
        </p:txBody>
      </p:sp>
      <p:sp>
        <p:nvSpPr>
          <p:cNvPr id="453" name="Google Shape;453;p82"/>
          <p:cNvSpPr txBox="1">
            <a:spLocks noGrp="1"/>
          </p:cNvSpPr>
          <p:nvPr>
            <p:ph type="body" idx="1"/>
          </p:nvPr>
        </p:nvSpPr>
        <p:spPr>
          <a:xfrm>
            <a:off x="1270000" y="2133600"/>
            <a:ext cx="21844000" cy="1016000"/>
          </a:xfrm>
          <a:prstGeom prst="rect">
            <a:avLst/>
          </a:prstGeom>
          <a:noFill/>
          <a:ln>
            <a:noFill/>
          </a:ln>
        </p:spPr>
        <p:txBody>
          <a:bodyPr spcFirstLastPara="1" wrap="square" lIns="50800" tIns="50800" rIns="50800" bIns="50800" anchor="t" anchorCtr="0">
            <a:normAutofit/>
          </a:bodyPr>
          <a:lstStyle/>
          <a:p>
            <a:pPr marL="0" lvl="0" indent="0" algn="ctr" rtl="0">
              <a:lnSpc>
                <a:spcPct val="100000"/>
              </a:lnSpc>
              <a:spcBef>
                <a:spcPts val="0"/>
              </a:spcBef>
              <a:spcAft>
                <a:spcPts val="0"/>
              </a:spcAft>
              <a:buSzPts val="5400"/>
              <a:buFont typeface="Arial"/>
              <a:buNone/>
            </a:pPr>
            <a:r>
              <a:rPr lang="en-US" sz="5400">
                <a:latin typeface="Arial"/>
                <a:ea typeface="Arial"/>
                <a:cs typeface="Arial"/>
                <a:sym typeface="Arial"/>
              </a:rPr>
              <a:t>“A Categorical Archive of ChatGPT Failures” (Borji, 2023)</a:t>
            </a:r>
            <a:endParaRPr/>
          </a:p>
        </p:txBody>
      </p:sp>
      <p:sp>
        <p:nvSpPr>
          <p:cNvPr id="454" name="Google Shape;454;p82"/>
          <p:cNvSpPr txBox="1">
            <a:spLocks noGrp="1"/>
          </p:cNvSpPr>
          <p:nvPr>
            <p:ph type="body" idx="2"/>
          </p:nvPr>
        </p:nvSpPr>
        <p:spPr>
          <a:xfrm>
            <a:off x="1270000" y="4267200"/>
            <a:ext cx="21844000" cy="8432800"/>
          </a:xfrm>
          <a:prstGeom prst="rect">
            <a:avLst/>
          </a:prstGeom>
          <a:noFill/>
          <a:ln>
            <a:noFill/>
          </a:ln>
        </p:spPr>
        <p:txBody>
          <a:bodyPr spcFirstLastPara="1" wrap="square" lIns="50800" tIns="50800" rIns="50800" bIns="50800" anchor="t" anchorCtr="0">
            <a:normAutofit/>
          </a:bodyPr>
          <a:lstStyle/>
          <a:p>
            <a:pPr marL="558800" lvl="0" indent="-558800" algn="l" rtl="0">
              <a:lnSpc>
                <a:spcPct val="100000"/>
              </a:lnSpc>
              <a:spcBef>
                <a:spcPts val="0"/>
              </a:spcBef>
              <a:spcAft>
                <a:spcPts val="0"/>
              </a:spcAft>
              <a:buSzPts val="4800"/>
              <a:buFont typeface="Arial"/>
              <a:buChar char="•"/>
            </a:pPr>
            <a:r>
              <a:rPr lang="en-US" sz="4800" b="0" i="0" u="none" strike="noStrike" cap="none">
                <a:solidFill>
                  <a:srgbClr val="000000"/>
                </a:solidFill>
                <a:latin typeface="Arial"/>
                <a:ea typeface="Arial"/>
                <a:cs typeface="Arial"/>
                <a:sym typeface="Arial"/>
              </a:rPr>
              <a:t>Reasoning: physical reasoning, temporal reasoning…</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Math</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Factual Errors</a:t>
            </a:r>
            <a:endParaRPr/>
          </a:p>
          <a:p>
            <a:pPr marL="558800" lvl="0" indent="-558800" algn="l" rtl="0">
              <a:lnSpc>
                <a:spcPct val="100000"/>
              </a:lnSpc>
              <a:spcBef>
                <a:spcPts val="2400"/>
              </a:spcBef>
              <a:spcAft>
                <a:spcPts val="0"/>
              </a:spcAft>
              <a:buSzPts val="4800"/>
              <a:buChar char="•"/>
            </a:pPr>
            <a:r>
              <a:rPr lang="en-US" sz="4800" b="1" i="0" u="none" strike="noStrike" cap="none">
                <a:solidFill>
                  <a:srgbClr val="000000"/>
                </a:solidFill>
              </a:rPr>
              <a:t>Bias</a:t>
            </a:r>
            <a:endParaRPr b="1"/>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Humor</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Syntactic and spelling errors</a:t>
            </a:r>
            <a:endParaRPr/>
          </a:p>
        </p:txBody>
      </p:sp>
      <p:pic>
        <p:nvPicPr>
          <p:cNvPr id="455" name="Google Shape;455;p82" descr="Screen Shot 2023-02-13 at 4.46.45 PM.png"/>
          <p:cNvPicPr preferRelativeResize="0"/>
          <p:nvPr/>
        </p:nvPicPr>
        <p:blipFill rotWithShape="1">
          <a:blip r:embed="rId3">
            <a:alphaModFix/>
          </a:blip>
          <a:srcRect/>
          <a:stretch/>
        </p:blipFill>
        <p:spPr>
          <a:xfrm>
            <a:off x="10925554" y="5838531"/>
            <a:ext cx="13334503" cy="529013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83"/>
          <p:cNvSpPr txBox="1">
            <a:spLocks noGrp="1"/>
          </p:cNvSpPr>
          <p:nvPr>
            <p:ph type="title"/>
          </p:nvPr>
        </p:nvSpPr>
        <p:spPr>
          <a:xfrm>
            <a:off x="1270000" y="812800"/>
            <a:ext cx="21844000" cy="1557437"/>
          </a:xfrm>
          <a:prstGeom prst="rect">
            <a:avLst/>
          </a:prstGeom>
          <a:noFill/>
          <a:ln>
            <a:noFill/>
          </a:ln>
        </p:spPr>
        <p:txBody>
          <a:bodyPr spcFirstLastPara="1" wrap="square" lIns="50800" tIns="50800" rIns="50800" bIns="50800" anchor="b" anchorCtr="0">
            <a:normAutofit/>
          </a:bodyPr>
          <a:lstStyle/>
          <a:p>
            <a:pPr marL="0" lvl="0" indent="0" algn="ctr" rtl="0">
              <a:lnSpc>
                <a:spcPct val="80000"/>
              </a:lnSpc>
              <a:spcBef>
                <a:spcPts val="0"/>
              </a:spcBef>
              <a:spcAft>
                <a:spcPts val="0"/>
              </a:spcAft>
              <a:buClr>
                <a:srgbClr val="000000"/>
              </a:buClr>
              <a:buSzPts val="8400"/>
              <a:buFont typeface="Arial"/>
              <a:buNone/>
            </a:pPr>
            <a:r>
              <a:rPr lang="en-US" sz="8400" b="0" i="0" u="none" strike="noStrike" cap="none">
                <a:solidFill>
                  <a:srgbClr val="000000"/>
                </a:solidFill>
                <a:latin typeface="Arial"/>
                <a:ea typeface="Arial"/>
                <a:cs typeface="Arial"/>
                <a:sym typeface="Arial"/>
              </a:rPr>
              <a:t>Limitations of ChatGPT</a:t>
            </a:r>
            <a:endParaRPr/>
          </a:p>
        </p:txBody>
      </p:sp>
      <p:sp>
        <p:nvSpPr>
          <p:cNvPr id="462" name="Google Shape;462;p83"/>
          <p:cNvSpPr txBox="1">
            <a:spLocks noGrp="1"/>
          </p:cNvSpPr>
          <p:nvPr>
            <p:ph type="body" idx="1"/>
          </p:nvPr>
        </p:nvSpPr>
        <p:spPr>
          <a:xfrm>
            <a:off x="1270000" y="2133600"/>
            <a:ext cx="21844000" cy="1016000"/>
          </a:xfrm>
          <a:prstGeom prst="rect">
            <a:avLst/>
          </a:prstGeom>
          <a:noFill/>
          <a:ln>
            <a:noFill/>
          </a:ln>
        </p:spPr>
        <p:txBody>
          <a:bodyPr spcFirstLastPara="1" wrap="square" lIns="50800" tIns="50800" rIns="50800" bIns="50800" anchor="t" anchorCtr="0">
            <a:normAutofit/>
          </a:bodyPr>
          <a:lstStyle/>
          <a:p>
            <a:pPr marL="0" lvl="0" indent="0" algn="ctr" rtl="0">
              <a:lnSpc>
                <a:spcPct val="100000"/>
              </a:lnSpc>
              <a:spcBef>
                <a:spcPts val="0"/>
              </a:spcBef>
              <a:spcAft>
                <a:spcPts val="0"/>
              </a:spcAft>
              <a:buSzPts val="5400"/>
              <a:buFont typeface="Arial"/>
              <a:buNone/>
            </a:pPr>
            <a:r>
              <a:rPr lang="en-US" sz="5400">
                <a:latin typeface="Arial"/>
                <a:ea typeface="Arial"/>
                <a:cs typeface="Arial"/>
                <a:sym typeface="Arial"/>
              </a:rPr>
              <a:t>“A Categorical Archive of ChatGPT Failures” (Borji, 2023)</a:t>
            </a:r>
            <a:endParaRPr/>
          </a:p>
        </p:txBody>
      </p:sp>
      <p:sp>
        <p:nvSpPr>
          <p:cNvPr id="463" name="Google Shape;463;p83"/>
          <p:cNvSpPr txBox="1">
            <a:spLocks noGrp="1"/>
          </p:cNvSpPr>
          <p:nvPr>
            <p:ph type="body" idx="2"/>
          </p:nvPr>
        </p:nvSpPr>
        <p:spPr>
          <a:xfrm>
            <a:off x="1270000" y="4267200"/>
            <a:ext cx="21844000" cy="8432800"/>
          </a:xfrm>
          <a:prstGeom prst="rect">
            <a:avLst/>
          </a:prstGeom>
          <a:noFill/>
          <a:ln>
            <a:noFill/>
          </a:ln>
        </p:spPr>
        <p:txBody>
          <a:bodyPr spcFirstLastPara="1" wrap="square" lIns="50800" tIns="50800" rIns="50800" bIns="50800" anchor="t" anchorCtr="0">
            <a:normAutofit/>
          </a:bodyPr>
          <a:lstStyle/>
          <a:p>
            <a:pPr marL="558800" lvl="0" indent="-558800" algn="l" rtl="0">
              <a:lnSpc>
                <a:spcPct val="100000"/>
              </a:lnSpc>
              <a:spcBef>
                <a:spcPts val="0"/>
              </a:spcBef>
              <a:spcAft>
                <a:spcPts val="0"/>
              </a:spcAft>
              <a:buSzPts val="4800"/>
              <a:buFont typeface="Arial"/>
              <a:buChar char="•"/>
            </a:pPr>
            <a:r>
              <a:rPr lang="en-US" sz="4800" b="0" i="0" u="none" strike="noStrike" cap="none">
                <a:solidFill>
                  <a:srgbClr val="000000"/>
                </a:solidFill>
                <a:latin typeface="Arial"/>
                <a:ea typeface="Arial"/>
                <a:cs typeface="Arial"/>
                <a:sym typeface="Arial"/>
              </a:rPr>
              <a:t>Reasoning: physical reasoning, temporal reasoning…</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Math</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Factual Errors</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Bias</a:t>
            </a:r>
            <a:endParaRPr/>
          </a:p>
          <a:p>
            <a:pPr marL="558800" lvl="0" indent="-558800" algn="l" rtl="0">
              <a:lnSpc>
                <a:spcPct val="100000"/>
              </a:lnSpc>
              <a:spcBef>
                <a:spcPts val="2400"/>
              </a:spcBef>
              <a:spcAft>
                <a:spcPts val="0"/>
              </a:spcAft>
              <a:buSzPts val="4800"/>
              <a:buChar char="•"/>
            </a:pPr>
            <a:r>
              <a:rPr lang="en-US" sz="4800" b="1" i="0" u="none" strike="noStrike" cap="none">
                <a:solidFill>
                  <a:srgbClr val="000000"/>
                </a:solidFill>
              </a:rPr>
              <a:t>Humor</a:t>
            </a:r>
            <a:endParaRPr b="1"/>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Syntactic and spelling errors</a:t>
            </a:r>
            <a:endParaRPr/>
          </a:p>
        </p:txBody>
      </p:sp>
      <p:pic>
        <p:nvPicPr>
          <p:cNvPr id="464" name="Google Shape;464;p83" descr="Screen Shot 2023-02-13 at 4.47.35 PM.png"/>
          <p:cNvPicPr preferRelativeResize="0"/>
          <p:nvPr/>
        </p:nvPicPr>
        <p:blipFill rotWithShape="1">
          <a:blip r:embed="rId3">
            <a:alphaModFix/>
          </a:blip>
          <a:srcRect/>
          <a:stretch/>
        </p:blipFill>
        <p:spPr>
          <a:xfrm>
            <a:off x="9986066" y="6234436"/>
            <a:ext cx="14065403" cy="363356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84"/>
          <p:cNvSpPr txBox="1">
            <a:spLocks noGrp="1"/>
          </p:cNvSpPr>
          <p:nvPr>
            <p:ph type="title"/>
          </p:nvPr>
        </p:nvSpPr>
        <p:spPr>
          <a:xfrm>
            <a:off x="1270000" y="812800"/>
            <a:ext cx="21844000" cy="1557437"/>
          </a:xfrm>
          <a:prstGeom prst="rect">
            <a:avLst/>
          </a:prstGeom>
          <a:noFill/>
          <a:ln>
            <a:noFill/>
          </a:ln>
        </p:spPr>
        <p:txBody>
          <a:bodyPr spcFirstLastPara="1" wrap="square" lIns="50800" tIns="50800" rIns="50800" bIns="50800" anchor="b" anchorCtr="0">
            <a:normAutofit/>
          </a:bodyPr>
          <a:lstStyle/>
          <a:p>
            <a:pPr marL="0" lvl="0" indent="0" algn="ctr" rtl="0">
              <a:lnSpc>
                <a:spcPct val="80000"/>
              </a:lnSpc>
              <a:spcBef>
                <a:spcPts val="0"/>
              </a:spcBef>
              <a:spcAft>
                <a:spcPts val="0"/>
              </a:spcAft>
              <a:buClr>
                <a:srgbClr val="000000"/>
              </a:buClr>
              <a:buSzPts val="8400"/>
              <a:buFont typeface="Arial"/>
              <a:buNone/>
            </a:pPr>
            <a:r>
              <a:rPr lang="en-US" sz="8400" b="0" i="0" u="none" strike="noStrike" cap="none">
                <a:solidFill>
                  <a:srgbClr val="000000"/>
                </a:solidFill>
                <a:latin typeface="Arial"/>
                <a:ea typeface="Arial"/>
                <a:cs typeface="Arial"/>
                <a:sym typeface="Arial"/>
              </a:rPr>
              <a:t>Limitations of ChatGPT</a:t>
            </a:r>
            <a:endParaRPr/>
          </a:p>
        </p:txBody>
      </p:sp>
      <p:sp>
        <p:nvSpPr>
          <p:cNvPr id="471" name="Google Shape;471;p84"/>
          <p:cNvSpPr txBox="1">
            <a:spLocks noGrp="1"/>
          </p:cNvSpPr>
          <p:nvPr>
            <p:ph type="body" idx="1"/>
          </p:nvPr>
        </p:nvSpPr>
        <p:spPr>
          <a:xfrm>
            <a:off x="1270000" y="2133600"/>
            <a:ext cx="21844000" cy="1016000"/>
          </a:xfrm>
          <a:prstGeom prst="rect">
            <a:avLst/>
          </a:prstGeom>
          <a:noFill/>
          <a:ln>
            <a:noFill/>
          </a:ln>
        </p:spPr>
        <p:txBody>
          <a:bodyPr spcFirstLastPara="1" wrap="square" lIns="50800" tIns="50800" rIns="50800" bIns="50800" anchor="t" anchorCtr="0">
            <a:normAutofit/>
          </a:bodyPr>
          <a:lstStyle/>
          <a:p>
            <a:pPr marL="0" lvl="0" indent="0" algn="ctr" rtl="0">
              <a:lnSpc>
                <a:spcPct val="100000"/>
              </a:lnSpc>
              <a:spcBef>
                <a:spcPts val="0"/>
              </a:spcBef>
              <a:spcAft>
                <a:spcPts val="0"/>
              </a:spcAft>
              <a:buSzPts val="5400"/>
              <a:buFont typeface="Arial"/>
              <a:buNone/>
            </a:pPr>
            <a:r>
              <a:rPr lang="en-US" sz="5400">
                <a:latin typeface="Arial"/>
                <a:ea typeface="Arial"/>
                <a:cs typeface="Arial"/>
                <a:sym typeface="Arial"/>
              </a:rPr>
              <a:t>“A Categorical Archive of ChatGPT Failures” (Borji, 2023)</a:t>
            </a:r>
            <a:endParaRPr/>
          </a:p>
        </p:txBody>
      </p:sp>
      <p:sp>
        <p:nvSpPr>
          <p:cNvPr id="472" name="Google Shape;472;p84"/>
          <p:cNvSpPr txBox="1">
            <a:spLocks noGrp="1"/>
          </p:cNvSpPr>
          <p:nvPr>
            <p:ph type="body" idx="2"/>
          </p:nvPr>
        </p:nvSpPr>
        <p:spPr>
          <a:xfrm>
            <a:off x="1270000" y="4267200"/>
            <a:ext cx="21844000" cy="8432800"/>
          </a:xfrm>
          <a:prstGeom prst="rect">
            <a:avLst/>
          </a:prstGeom>
          <a:noFill/>
          <a:ln>
            <a:noFill/>
          </a:ln>
        </p:spPr>
        <p:txBody>
          <a:bodyPr spcFirstLastPara="1" wrap="square" lIns="50800" tIns="50800" rIns="50800" bIns="50800" anchor="t" anchorCtr="0">
            <a:normAutofit/>
          </a:bodyPr>
          <a:lstStyle/>
          <a:p>
            <a:pPr marL="558800" lvl="0" indent="-558800" algn="l" rtl="0">
              <a:lnSpc>
                <a:spcPct val="100000"/>
              </a:lnSpc>
              <a:spcBef>
                <a:spcPts val="0"/>
              </a:spcBef>
              <a:spcAft>
                <a:spcPts val="0"/>
              </a:spcAft>
              <a:buSzPts val="4800"/>
              <a:buFont typeface="Arial"/>
              <a:buChar char="•"/>
            </a:pPr>
            <a:r>
              <a:rPr lang="en-US" sz="4800" b="0" i="0" u="none" strike="noStrike" cap="none">
                <a:solidFill>
                  <a:srgbClr val="000000"/>
                </a:solidFill>
                <a:latin typeface="Arial"/>
                <a:ea typeface="Arial"/>
                <a:cs typeface="Arial"/>
                <a:sym typeface="Arial"/>
              </a:rPr>
              <a:t>Reasoning: physical reasoning, temporal reasoning…</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Math</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Factual Errors</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Bias</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Humor</a:t>
            </a:r>
            <a:endParaRPr/>
          </a:p>
          <a:p>
            <a:pPr marL="558800" lvl="0" indent="-558800" algn="l" rtl="0">
              <a:lnSpc>
                <a:spcPct val="100000"/>
              </a:lnSpc>
              <a:spcBef>
                <a:spcPts val="2400"/>
              </a:spcBef>
              <a:spcAft>
                <a:spcPts val="0"/>
              </a:spcAft>
              <a:buSzPts val="4800"/>
              <a:buChar char="•"/>
            </a:pPr>
            <a:r>
              <a:rPr lang="en-US" sz="4800" b="1" i="0" u="none" strike="noStrike" cap="none">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Syntactic and spelling errors</a:t>
            </a:r>
            <a:endParaRPr b="1"/>
          </a:p>
        </p:txBody>
      </p:sp>
      <p:pic>
        <p:nvPicPr>
          <p:cNvPr id="473" name="Google Shape;473;p84" descr="Screen Shot 2023-02-13 at 4.48.49 PM.png"/>
          <p:cNvPicPr preferRelativeResize="0"/>
          <p:nvPr/>
        </p:nvPicPr>
        <p:blipFill rotWithShape="1">
          <a:blip r:embed="rId3">
            <a:alphaModFix/>
          </a:blip>
          <a:srcRect b="63992"/>
          <a:stretch/>
        </p:blipFill>
        <p:spPr>
          <a:xfrm>
            <a:off x="10601007" y="5958568"/>
            <a:ext cx="13752201" cy="598908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86"/>
          <p:cNvSpPr txBox="1">
            <a:spLocks noGrp="1"/>
          </p:cNvSpPr>
          <p:nvPr>
            <p:ph type="title"/>
          </p:nvPr>
        </p:nvSpPr>
        <p:spPr>
          <a:xfrm>
            <a:off x="1270000" y="812800"/>
            <a:ext cx="21844000" cy="1557437"/>
          </a:xfrm>
          <a:prstGeom prst="rect">
            <a:avLst/>
          </a:prstGeom>
          <a:noFill/>
          <a:ln>
            <a:noFill/>
          </a:ln>
        </p:spPr>
        <p:txBody>
          <a:bodyPr spcFirstLastPara="1" wrap="square" lIns="50800" tIns="50800" rIns="50800" bIns="50800" anchor="b" anchorCtr="0">
            <a:normAutofit/>
          </a:bodyPr>
          <a:lstStyle/>
          <a:p>
            <a:pPr marL="0" lvl="0" indent="0" algn="ctr" rtl="0">
              <a:lnSpc>
                <a:spcPct val="80000"/>
              </a:lnSpc>
              <a:spcBef>
                <a:spcPts val="0"/>
              </a:spcBef>
              <a:spcAft>
                <a:spcPts val="0"/>
              </a:spcAft>
              <a:buClr>
                <a:srgbClr val="000000"/>
              </a:buClr>
              <a:buSzPts val="8400"/>
              <a:buFont typeface="Arial"/>
              <a:buNone/>
            </a:pPr>
            <a:r>
              <a:rPr lang="en-US" sz="8400" b="0" i="0" u="none" strike="noStrike" cap="none">
                <a:solidFill>
                  <a:srgbClr val="000000"/>
                </a:solidFill>
                <a:latin typeface="Arial"/>
                <a:ea typeface="Arial"/>
                <a:cs typeface="Arial"/>
                <a:sym typeface="Arial"/>
              </a:rPr>
              <a:t>Environmental Impact</a:t>
            </a:r>
            <a:endParaRPr/>
          </a:p>
        </p:txBody>
      </p:sp>
      <p:sp>
        <p:nvSpPr>
          <p:cNvPr id="480" name="Google Shape;480;p86"/>
          <p:cNvSpPr txBox="1">
            <a:spLocks noGrp="1"/>
          </p:cNvSpPr>
          <p:nvPr>
            <p:ph type="body" idx="1"/>
          </p:nvPr>
        </p:nvSpPr>
        <p:spPr>
          <a:xfrm>
            <a:off x="1270000" y="2133600"/>
            <a:ext cx="21844000" cy="1016000"/>
          </a:xfrm>
          <a:prstGeom prst="rect">
            <a:avLst/>
          </a:prstGeom>
          <a:noFill/>
          <a:ln>
            <a:noFill/>
          </a:ln>
        </p:spPr>
        <p:txBody>
          <a:bodyPr spcFirstLastPara="1" wrap="square" lIns="50800" tIns="50800" rIns="50800" bIns="50800" anchor="t" anchorCtr="0">
            <a:normAutofit/>
          </a:bodyPr>
          <a:lstStyle/>
          <a:p>
            <a:pPr marL="0" lvl="0" indent="0" algn="ctr" rtl="0">
              <a:lnSpc>
                <a:spcPct val="100000"/>
              </a:lnSpc>
              <a:spcBef>
                <a:spcPts val="0"/>
              </a:spcBef>
              <a:spcAft>
                <a:spcPts val="0"/>
              </a:spcAft>
              <a:buSzPts val="5400"/>
              <a:buFont typeface="Arial"/>
              <a:buNone/>
            </a:pPr>
            <a:r>
              <a:rPr lang="en-US" sz="5400">
                <a:latin typeface="Arial"/>
                <a:ea typeface="Arial"/>
                <a:cs typeface="Arial"/>
                <a:sym typeface="Arial"/>
              </a:rPr>
              <a:t>“</a:t>
            </a:r>
            <a:r>
              <a:rPr lang="en-US" sz="540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 Categorical Archive of ChatGPT Failures” (Borji, 2023)</a:t>
            </a:r>
            <a:endParaRPr/>
          </a:p>
        </p:txBody>
      </p:sp>
      <p:sp>
        <p:nvSpPr>
          <p:cNvPr id="481" name="Google Shape;481;p86"/>
          <p:cNvSpPr txBox="1">
            <a:spLocks noGrp="1"/>
          </p:cNvSpPr>
          <p:nvPr>
            <p:ph type="body" idx="2"/>
          </p:nvPr>
        </p:nvSpPr>
        <p:spPr>
          <a:xfrm>
            <a:off x="1270000" y="4267200"/>
            <a:ext cx="21844000" cy="8432800"/>
          </a:xfrm>
          <a:prstGeom prst="rect">
            <a:avLst/>
          </a:prstGeom>
          <a:noFill/>
          <a:ln>
            <a:noFill/>
          </a:ln>
        </p:spPr>
        <p:txBody>
          <a:bodyPr spcFirstLastPara="1" wrap="square" lIns="50800" tIns="50800" rIns="50800" bIns="50800" anchor="t" anchorCtr="0">
            <a:normAutofit/>
          </a:bodyPr>
          <a:lstStyle/>
          <a:p>
            <a:pPr marL="558800" lvl="0" indent="-558800" algn="l" rtl="0">
              <a:lnSpc>
                <a:spcPct val="100000"/>
              </a:lnSpc>
              <a:spcBef>
                <a:spcPts val="0"/>
              </a:spcBef>
              <a:spcAft>
                <a:spcPts val="0"/>
              </a:spcAft>
              <a:buSzPts val="4800"/>
              <a:buFont typeface="Arial"/>
              <a:buChar char="•"/>
            </a:pPr>
            <a:r>
              <a:rPr lang="en-US" sz="48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Carbon emission generation</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87"/>
          <p:cNvSpPr txBox="1">
            <a:spLocks noGrp="1"/>
          </p:cNvSpPr>
          <p:nvPr>
            <p:ph type="title"/>
          </p:nvPr>
        </p:nvSpPr>
        <p:spPr>
          <a:xfrm>
            <a:off x="1270000" y="812800"/>
            <a:ext cx="21844000" cy="1557437"/>
          </a:xfrm>
          <a:prstGeom prst="rect">
            <a:avLst/>
          </a:prstGeom>
          <a:noFill/>
          <a:ln>
            <a:noFill/>
          </a:ln>
        </p:spPr>
        <p:txBody>
          <a:bodyPr spcFirstLastPara="1" wrap="square" lIns="50800" tIns="50800" rIns="50800" bIns="50800" anchor="b" anchorCtr="0">
            <a:normAutofit/>
          </a:bodyPr>
          <a:lstStyle/>
          <a:p>
            <a:pPr marL="0" lvl="0" indent="0" algn="ctr" rtl="0">
              <a:lnSpc>
                <a:spcPct val="80000"/>
              </a:lnSpc>
              <a:spcBef>
                <a:spcPts val="0"/>
              </a:spcBef>
              <a:spcAft>
                <a:spcPts val="0"/>
              </a:spcAft>
              <a:buClr>
                <a:srgbClr val="000000"/>
              </a:buClr>
              <a:buSzPts val="8400"/>
              <a:buFont typeface="Arial"/>
              <a:buNone/>
            </a:pPr>
            <a:r>
              <a:rPr lang="en-US" sz="8400" b="0" i="0" u="none" strike="noStrike" cap="none">
                <a:solidFill>
                  <a:srgbClr val="000000"/>
                </a:solidFill>
                <a:latin typeface="Arial"/>
                <a:ea typeface="Arial"/>
                <a:cs typeface="Arial"/>
                <a:sym typeface="Arial"/>
              </a:rPr>
              <a:t>Plagiarism</a:t>
            </a:r>
            <a:endParaRPr/>
          </a:p>
        </p:txBody>
      </p:sp>
      <p:sp>
        <p:nvSpPr>
          <p:cNvPr id="488" name="Google Shape;488;p87"/>
          <p:cNvSpPr txBox="1">
            <a:spLocks noGrp="1"/>
          </p:cNvSpPr>
          <p:nvPr>
            <p:ph type="body" idx="1"/>
          </p:nvPr>
        </p:nvSpPr>
        <p:spPr>
          <a:xfrm>
            <a:off x="1270000" y="2133600"/>
            <a:ext cx="21844000" cy="1016000"/>
          </a:xfrm>
          <a:prstGeom prst="rect">
            <a:avLst/>
          </a:prstGeom>
          <a:noFill/>
          <a:ln>
            <a:noFill/>
          </a:ln>
        </p:spPr>
        <p:txBody>
          <a:bodyPr spcFirstLastPara="1" wrap="square" lIns="50800" tIns="50800" rIns="50800" bIns="50800" anchor="t" anchorCtr="0">
            <a:normAutofit/>
          </a:bodyPr>
          <a:lstStyle/>
          <a:p>
            <a:pPr marL="0" lvl="0" indent="0" algn="ctr" rtl="0">
              <a:lnSpc>
                <a:spcPct val="100000"/>
              </a:lnSpc>
              <a:spcBef>
                <a:spcPts val="0"/>
              </a:spcBef>
              <a:spcAft>
                <a:spcPts val="0"/>
              </a:spcAft>
              <a:buSzPts val="5400"/>
              <a:buFont typeface="Arial"/>
              <a:buNone/>
            </a:pPr>
            <a:r>
              <a:rPr lang="en-US" sz="5400">
                <a:latin typeface="Arial"/>
                <a:ea typeface="Arial"/>
                <a:cs typeface="Arial"/>
                <a:sym typeface="Arial"/>
              </a:rPr>
              <a:t>“A Categorical Archive of ChatGPT Failures” (Borji, 2023)</a:t>
            </a:r>
            <a:endParaRPr/>
          </a:p>
        </p:txBody>
      </p:sp>
      <p:sp>
        <p:nvSpPr>
          <p:cNvPr id="489" name="Google Shape;489;p87"/>
          <p:cNvSpPr txBox="1">
            <a:spLocks noGrp="1"/>
          </p:cNvSpPr>
          <p:nvPr>
            <p:ph type="body" idx="2"/>
          </p:nvPr>
        </p:nvSpPr>
        <p:spPr>
          <a:xfrm>
            <a:off x="1270000" y="4267200"/>
            <a:ext cx="21844000" cy="8432800"/>
          </a:xfrm>
          <a:prstGeom prst="rect">
            <a:avLst/>
          </a:prstGeom>
          <a:noFill/>
          <a:ln>
            <a:noFill/>
          </a:ln>
        </p:spPr>
        <p:txBody>
          <a:bodyPr spcFirstLastPara="1" wrap="square" lIns="50800" tIns="50800" rIns="50800" bIns="50800" anchor="t" anchorCtr="0">
            <a:normAutofit/>
          </a:bodyPr>
          <a:lstStyle/>
          <a:p>
            <a:pPr marL="558800" lvl="0" indent="-558800" algn="l" rtl="0">
              <a:lnSpc>
                <a:spcPct val="100000"/>
              </a:lnSpc>
              <a:spcBef>
                <a:spcPts val="0"/>
              </a:spcBef>
              <a:spcAft>
                <a:spcPts val="0"/>
              </a:spcAft>
              <a:buSzPts val="4800"/>
              <a:buFont typeface="Arial"/>
              <a:buChar char="•"/>
            </a:pPr>
            <a:r>
              <a:rPr lang="en-US" sz="48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ChatGPT uses information from many sources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Open AI is developing a new tool to help distinguish between AI-written and human-written text (or, can leave a “watermark”)</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88"/>
          <p:cNvSpPr txBox="1">
            <a:spLocks noGrp="1"/>
          </p:cNvSpPr>
          <p:nvPr>
            <p:ph type="title"/>
          </p:nvPr>
        </p:nvSpPr>
        <p:spPr>
          <a:xfrm>
            <a:off x="1270000" y="812800"/>
            <a:ext cx="21844000" cy="1557437"/>
          </a:xfrm>
          <a:prstGeom prst="rect">
            <a:avLst/>
          </a:prstGeom>
          <a:noFill/>
          <a:ln>
            <a:noFill/>
          </a:ln>
        </p:spPr>
        <p:txBody>
          <a:bodyPr spcFirstLastPara="1" wrap="square" lIns="50800" tIns="50800" rIns="50800" bIns="50800" anchor="b" anchorCtr="0">
            <a:normAutofit/>
          </a:bodyPr>
          <a:lstStyle/>
          <a:p>
            <a:pPr marL="0" lvl="0" indent="0" algn="ctr" rtl="0">
              <a:lnSpc>
                <a:spcPct val="80000"/>
              </a:lnSpc>
              <a:spcBef>
                <a:spcPts val="0"/>
              </a:spcBef>
              <a:spcAft>
                <a:spcPts val="0"/>
              </a:spcAft>
              <a:buClr>
                <a:srgbClr val="000000"/>
              </a:buClr>
              <a:buSzPts val="8400"/>
              <a:buFont typeface="Arial"/>
              <a:buNone/>
            </a:pPr>
            <a:r>
              <a:rPr lang="en-US" sz="8400" b="0" i="0" u="none" strike="noStrike" cap="none">
                <a:solidFill>
                  <a:srgbClr val="000000"/>
                </a:solidFill>
                <a:latin typeface="Arial"/>
                <a:ea typeface="Arial"/>
                <a:cs typeface="Arial"/>
                <a:sym typeface="Arial"/>
              </a:rPr>
              <a:t>Transparency &amp; Trustworthiness</a:t>
            </a:r>
            <a:endParaRPr/>
          </a:p>
        </p:txBody>
      </p:sp>
      <p:sp>
        <p:nvSpPr>
          <p:cNvPr id="496" name="Google Shape;496;p88"/>
          <p:cNvSpPr txBox="1">
            <a:spLocks noGrp="1"/>
          </p:cNvSpPr>
          <p:nvPr>
            <p:ph type="body" idx="1"/>
          </p:nvPr>
        </p:nvSpPr>
        <p:spPr>
          <a:xfrm>
            <a:off x="1270000" y="2133600"/>
            <a:ext cx="21844000" cy="1016000"/>
          </a:xfrm>
          <a:prstGeom prst="rect">
            <a:avLst/>
          </a:prstGeom>
          <a:noFill/>
          <a:ln>
            <a:noFill/>
          </a:ln>
        </p:spPr>
        <p:txBody>
          <a:bodyPr spcFirstLastPara="1" wrap="square" lIns="50800" tIns="50800" rIns="50800" bIns="50800" anchor="t" anchorCtr="0">
            <a:normAutofit/>
          </a:bodyPr>
          <a:lstStyle/>
          <a:p>
            <a:pPr marL="0" lvl="0" indent="0" algn="ctr" rtl="0">
              <a:lnSpc>
                <a:spcPct val="100000"/>
              </a:lnSpc>
              <a:spcBef>
                <a:spcPts val="0"/>
              </a:spcBef>
              <a:spcAft>
                <a:spcPts val="0"/>
              </a:spcAft>
              <a:buSzPts val="5400"/>
              <a:buFont typeface="Arial"/>
              <a:buNone/>
            </a:pPr>
            <a:r>
              <a:rPr lang="en-US" sz="5400">
                <a:latin typeface="Arial"/>
                <a:ea typeface="Arial"/>
                <a:cs typeface="Arial"/>
                <a:sym typeface="Arial"/>
              </a:rPr>
              <a:t>“A Categorical Archive of ChatGPT Failures” (Borji, 2023)</a:t>
            </a:r>
            <a:endParaRPr/>
          </a:p>
        </p:txBody>
      </p:sp>
      <p:sp>
        <p:nvSpPr>
          <p:cNvPr id="497" name="Google Shape;497;p88"/>
          <p:cNvSpPr txBox="1">
            <a:spLocks noGrp="1"/>
          </p:cNvSpPr>
          <p:nvPr>
            <p:ph type="body" idx="2"/>
          </p:nvPr>
        </p:nvSpPr>
        <p:spPr>
          <a:xfrm>
            <a:off x="1270000" y="4267200"/>
            <a:ext cx="21844000" cy="8432800"/>
          </a:xfrm>
          <a:prstGeom prst="rect">
            <a:avLst/>
          </a:prstGeom>
          <a:noFill/>
          <a:ln>
            <a:noFill/>
          </a:ln>
        </p:spPr>
        <p:txBody>
          <a:bodyPr spcFirstLastPara="1" wrap="square" lIns="50800" tIns="50800" rIns="50800" bIns="50800" anchor="t" anchorCtr="0">
            <a:normAutofit/>
          </a:bodyPr>
          <a:lstStyle/>
          <a:p>
            <a:pPr marL="558800" lvl="0" indent="-558800" algn="l" rtl="0">
              <a:lnSpc>
                <a:spcPct val="100000"/>
              </a:lnSpc>
              <a:spcBef>
                <a:spcPts val="0"/>
              </a:spcBef>
              <a:spcAft>
                <a:spcPts val="0"/>
              </a:spcAft>
              <a:buSzPts val="4800"/>
              <a:buFont typeface="Arial"/>
              <a:buChar char="•"/>
            </a:pPr>
            <a:r>
              <a:rPr lang="en-US" sz="48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Lack of interpretability/explainability</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endParaRPr>
          </a:p>
          <a:p>
            <a:pPr marL="0" lvl="3" indent="1371600" algn="l" rtl="0">
              <a:lnSpc>
                <a:spcPct val="100000"/>
              </a:lnSpc>
              <a:spcBef>
                <a:spcPts val="2400"/>
              </a:spcBef>
              <a:spcAft>
                <a:spcPts val="0"/>
              </a:spcAft>
              <a:buClr>
                <a:srgbClr val="000000"/>
              </a:buClr>
              <a:buSzPts val="4800"/>
              <a:buFont typeface="Arial"/>
              <a:buNone/>
            </a:pPr>
            <a:r>
              <a:rPr lang="en-US" sz="48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A lot is unknown… but a lot </a:t>
            </a:r>
            <a:r>
              <a:rPr lang="en-US" i="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is</a:t>
            </a:r>
            <a:r>
              <a:rPr lang="en-US" sz="48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 known!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5"/>
          <p:cNvSpPr txBox="1"/>
          <p:nvPr/>
        </p:nvSpPr>
        <p:spPr>
          <a:xfrm>
            <a:off x="4169663" y="13187813"/>
            <a:ext cx="16674390" cy="49225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https://medium.datadriveninvestor.com/the-best-worst-funniest-most-absurd-etc-chatgpt-responses-9094dda976fb</a:t>
            </a:r>
            <a:endParaRPr/>
          </a:p>
        </p:txBody>
      </p:sp>
      <p:pic>
        <p:nvPicPr>
          <p:cNvPr id="108" name="Google Shape;108;p5" descr="1*sKN7mD1_oNMd7N1KhUl9yQ.jpeg"/>
          <p:cNvPicPr preferRelativeResize="0"/>
          <p:nvPr/>
        </p:nvPicPr>
        <p:blipFill rotWithShape="1">
          <a:blip r:embed="rId3">
            <a:alphaModFix/>
          </a:blip>
          <a:srcRect/>
          <a:stretch/>
        </p:blipFill>
        <p:spPr>
          <a:xfrm>
            <a:off x="6566355" y="608037"/>
            <a:ext cx="11881006" cy="12010147"/>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89"/>
          <p:cNvSpPr txBox="1">
            <a:spLocks noGrp="1"/>
          </p:cNvSpPr>
          <p:nvPr>
            <p:ph type="title"/>
          </p:nvPr>
        </p:nvSpPr>
        <p:spPr>
          <a:xfrm>
            <a:off x="1270000" y="812800"/>
            <a:ext cx="21844000" cy="1557437"/>
          </a:xfrm>
          <a:prstGeom prst="rect">
            <a:avLst/>
          </a:prstGeom>
          <a:noFill/>
          <a:ln>
            <a:noFill/>
          </a:ln>
        </p:spPr>
        <p:txBody>
          <a:bodyPr spcFirstLastPara="1" wrap="square" lIns="50800" tIns="50800" rIns="50800" bIns="50800" anchor="b" anchorCtr="0">
            <a:normAutofit/>
          </a:bodyPr>
          <a:lstStyle/>
          <a:p>
            <a:pPr marL="0" lvl="0" indent="0" algn="ctr" rtl="0">
              <a:lnSpc>
                <a:spcPct val="80000"/>
              </a:lnSpc>
              <a:spcBef>
                <a:spcPts val="0"/>
              </a:spcBef>
              <a:spcAft>
                <a:spcPts val="0"/>
              </a:spcAft>
              <a:buClr>
                <a:srgbClr val="000000"/>
              </a:buClr>
              <a:buSzPts val="8400"/>
              <a:buFont typeface="Arial"/>
              <a:buNone/>
            </a:pPr>
            <a:r>
              <a:rPr lang="en-US" sz="8400" b="0" i="0" u="none" strike="noStrike" cap="none">
                <a:solidFill>
                  <a:srgbClr val="000000"/>
                </a:solidFill>
                <a:latin typeface="Arial"/>
                <a:ea typeface="Arial"/>
                <a:cs typeface="Arial"/>
                <a:sym typeface="Arial"/>
              </a:rPr>
              <a:t>Danger: Inclusion in Search Engines</a:t>
            </a:r>
            <a:endParaRPr/>
          </a:p>
        </p:txBody>
      </p:sp>
      <p:sp>
        <p:nvSpPr>
          <p:cNvPr id="504" name="Google Shape;504;p89"/>
          <p:cNvSpPr txBox="1">
            <a:spLocks noGrp="1"/>
          </p:cNvSpPr>
          <p:nvPr>
            <p:ph type="body" idx="1"/>
          </p:nvPr>
        </p:nvSpPr>
        <p:spPr>
          <a:xfrm>
            <a:off x="1270000" y="2133322"/>
            <a:ext cx="21844000" cy="1016001"/>
          </a:xfrm>
          <a:prstGeom prst="rect">
            <a:avLst/>
          </a:prstGeom>
          <a:noFill/>
          <a:ln>
            <a:noFill/>
          </a:ln>
        </p:spPr>
        <p:txBody>
          <a:bodyPr spcFirstLastPara="1" wrap="square" lIns="50800" tIns="50800" rIns="50800" bIns="50800" anchor="t" anchorCtr="0">
            <a:normAutofit/>
          </a:bodyPr>
          <a:lstStyle/>
          <a:p>
            <a:pPr marL="352043" marR="0" lvl="0" indent="-352043" algn="l" rtl="0">
              <a:lnSpc>
                <a:spcPct val="100000"/>
              </a:lnSpc>
              <a:spcBef>
                <a:spcPts val="0"/>
              </a:spcBef>
              <a:spcAft>
                <a:spcPts val="0"/>
              </a:spcAft>
              <a:buClr>
                <a:srgbClr val="000000"/>
              </a:buClr>
              <a:buSzPts val="3024"/>
              <a:buFont typeface="Arial"/>
              <a:buChar char="•"/>
            </a:pPr>
            <a:r>
              <a:rPr lang="en-US" sz="3024">
                <a:latin typeface="Arial"/>
                <a:ea typeface="Arial"/>
                <a:cs typeface="Arial"/>
                <a:sym typeface="Arial"/>
              </a:rPr>
              <a:t>https://www.reuters.com/technology/google-ai-chatbot-bard-offers-inaccurate-information-company-ad-2023-02-08/</a:t>
            </a:r>
            <a:endParaRPr/>
          </a:p>
        </p:txBody>
      </p:sp>
      <p:sp>
        <p:nvSpPr>
          <p:cNvPr id="505" name="Google Shape;505;p89"/>
          <p:cNvSpPr txBox="1">
            <a:spLocks noGrp="1"/>
          </p:cNvSpPr>
          <p:nvPr>
            <p:ph type="body" idx="2"/>
          </p:nvPr>
        </p:nvSpPr>
        <p:spPr>
          <a:xfrm>
            <a:off x="1270000" y="3066791"/>
            <a:ext cx="21844000" cy="3023311"/>
          </a:xfrm>
          <a:prstGeom prst="rect">
            <a:avLst/>
          </a:prstGeom>
          <a:noFill/>
          <a:ln>
            <a:noFill/>
          </a:ln>
        </p:spPr>
        <p:txBody>
          <a:bodyPr spcFirstLastPara="1" wrap="square" lIns="50800" tIns="50800" rIns="50800" bIns="50800" anchor="t" anchorCtr="0">
            <a:normAutofit/>
          </a:bodyPr>
          <a:lstStyle/>
          <a:p>
            <a:pPr marL="558800" lvl="0" indent="-558800" algn="l" rtl="0">
              <a:lnSpc>
                <a:spcPct val="100000"/>
              </a:lnSpc>
              <a:spcBef>
                <a:spcPts val="0"/>
              </a:spcBef>
              <a:spcAft>
                <a:spcPts val="0"/>
              </a:spcAft>
              <a:buSzPts val="4800"/>
              <a:buFont typeface="Arial"/>
              <a:buChar char="•"/>
            </a:pPr>
            <a:r>
              <a:rPr lang="en-US" sz="4800" b="0" i="0" u="none" strike="noStrike" cap="none">
                <a:solidFill>
                  <a:srgbClr val="000000"/>
                </a:solidFill>
                <a:latin typeface="Arial"/>
                <a:ea typeface="Arial"/>
                <a:cs typeface="Arial"/>
                <a:sym typeface="Arial"/>
              </a:rPr>
              <a:t>As opposed to information extraction, </a:t>
            </a:r>
            <a:r>
              <a:rPr lang="en-US" b="1"/>
              <a:t>generating</a:t>
            </a:r>
            <a:r>
              <a:rPr lang="en-US" b="1" i="1"/>
              <a:t> </a:t>
            </a:r>
            <a:r>
              <a:rPr lang="en-US" sz="4800" b="0" i="0" u="none" strike="noStrike" cap="none">
                <a:solidFill>
                  <a:srgbClr val="000000"/>
                </a:solidFill>
                <a:latin typeface="Arial"/>
                <a:ea typeface="Arial"/>
                <a:cs typeface="Arial"/>
                <a:sym typeface="Arial"/>
              </a:rPr>
              <a:t>output</a:t>
            </a:r>
            <a:endParaRPr/>
          </a:p>
          <a:p>
            <a:pPr marL="558800" lvl="0" indent="-558800" algn="l" rtl="0">
              <a:lnSpc>
                <a:spcPct val="100000"/>
              </a:lnSpc>
              <a:spcBef>
                <a:spcPts val="2400"/>
              </a:spcBef>
              <a:spcAft>
                <a:spcPts val="0"/>
              </a:spcAft>
              <a:buSzPts val="4800"/>
              <a:buFont typeface="Arial"/>
              <a:buChar char="•"/>
            </a:pPr>
            <a:r>
              <a:rPr lang="en-US" sz="4800" b="0" i="0" u="none" strike="noStrike" cap="none">
                <a:solidFill>
                  <a:srgbClr val="000000"/>
                </a:solidFill>
                <a:latin typeface="Arial"/>
                <a:ea typeface="Arial"/>
                <a:cs typeface="Arial"/>
                <a:sym typeface="Arial"/>
              </a:rPr>
              <a:t>Potentially inaccurate information</a:t>
            </a:r>
            <a:endParaRPr/>
          </a:p>
        </p:txBody>
      </p:sp>
      <p:pic>
        <p:nvPicPr>
          <p:cNvPr id="506" name="Google Shape;506;p89" descr="Screen Shot 2023-02-13 at 10.29.32 PM.png"/>
          <p:cNvPicPr preferRelativeResize="0"/>
          <p:nvPr/>
        </p:nvPicPr>
        <p:blipFill rotWithShape="1">
          <a:blip r:embed="rId3">
            <a:alphaModFix/>
          </a:blip>
          <a:srcRect/>
          <a:stretch/>
        </p:blipFill>
        <p:spPr>
          <a:xfrm>
            <a:off x="6207068" y="5424862"/>
            <a:ext cx="11969864" cy="7809875"/>
          </a:xfrm>
          <a:prstGeom prst="rect">
            <a:avLst/>
          </a:prstGeom>
          <a:noFill/>
          <a:ln>
            <a:noFill/>
          </a:ln>
          <a:effectLst>
            <a:outerShdw blurRad="254000" dist="127000" dir="5400000" rotWithShape="0">
              <a:srgbClr val="000000">
                <a:alpha val="69803"/>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6"/>
          <p:cNvSpPr txBox="1"/>
          <p:nvPr/>
        </p:nvSpPr>
        <p:spPr>
          <a:xfrm>
            <a:off x="4169663" y="13187813"/>
            <a:ext cx="16674390" cy="49225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https://medium.datadriveninvestor.com/the-best-worst-funniest-most-absurd-etc-chatgpt-responses-9094dda976fb</a:t>
            </a:r>
            <a:endParaRPr/>
          </a:p>
        </p:txBody>
      </p:sp>
      <p:pic>
        <p:nvPicPr>
          <p:cNvPr id="114" name="Google Shape;114;p6" descr="1*NoGMzwyXCY6NK6HTP1LNLQ.jpeg"/>
          <p:cNvPicPr preferRelativeResize="0"/>
          <p:nvPr/>
        </p:nvPicPr>
        <p:blipFill rotWithShape="1">
          <a:blip r:embed="rId3">
            <a:alphaModFix/>
          </a:blip>
          <a:srcRect/>
          <a:stretch/>
        </p:blipFill>
        <p:spPr>
          <a:xfrm>
            <a:off x="6937380" y="463213"/>
            <a:ext cx="11138957" cy="125651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7"/>
          <p:cNvSpPr txBox="1"/>
          <p:nvPr/>
        </p:nvSpPr>
        <p:spPr>
          <a:xfrm>
            <a:off x="4169663" y="13187813"/>
            <a:ext cx="16674390" cy="49225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https://medium.datadriveninvestor.com/the-best-worst-funniest-most-absurd-etc-chatgpt-responses-9094dda976fb</a:t>
            </a:r>
            <a:endParaRPr/>
          </a:p>
        </p:txBody>
      </p:sp>
      <p:pic>
        <p:nvPicPr>
          <p:cNvPr id="120" name="Google Shape;120;p7" descr="1*NTpFKN-2g3GqJtKZPBIldQ.jpeg"/>
          <p:cNvPicPr preferRelativeResize="0"/>
          <p:nvPr/>
        </p:nvPicPr>
        <p:blipFill rotWithShape="1">
          <a:blip r:embed="rId3">
            <a:alphaModFix/>
          </a:blip>
          <a:srcRect t="18131" b="20621"/>
          <a:stretch/>
        </p:blipFill>
        <p:spPr>
          <a:xfrm>
            <a:off x="7878960" y="868304"/>
            <a:ext cx="8626096" cy="1144978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8"/>
          <p:cNvSpPr txBox="1"/>
          <p:nvPr/>
        </p:nvSpPr>
        <p:spPr>
          <a:xfrm>
            <a:off x="4169663" y="13187813"/>
            <a:ext cx="16674390" cy="49225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https://medium.datadriveninvestor.com/the-best-worst-funniest-most-absurd-etc-chatgpt-responses-9094dda976fb</a:t>
            </a:r>
            <a:endParaRPr/>
          </a:p>
        </p:txBody>
      </p:sp>
      <p:pic>
        <p:nvPicPr>
          <p:cNvPr id="126" name="Google Shape;126;p8" descr="Screen Shot 2023-02-09 at 10.00.37 PM.png"/>
          <p:cNvPicPr preferRelativeResize="0"/>
          <p:nvPr/>
        </p:nvPicPr>
        <p:blipFill rotWithShape="1">
          <a:blip r:embed="rId3">
            <a:alphaModFix/>
          </a:blip>
          <a:srcRect/>
          <a:stretch/>
        </p:blipFill>
        <p:spPr>
          <a:xfrm>
            <a:off x="4003899" y="2602274"/>
            <a:ext cx="16376202" cy="85114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9" descr="Screen Shot 2023-02-16 at 1.34.37 PM.png"/>
          <p:cNvPicPr preferRelativeResize="0"/>
          <p:nvPr/>
        </p:nvPicPr>
        <p:blipFill rotWithShape="1">
          <a:blip r:embed="rId3">
            <a:alphaModFix/>
          </a:blip>
          <a:srcRect b="29830"/>
          <a:stretch/>
        </p:blipFill>
        <p:spPr>
          <a:xfrm>
            <a:off x="4239566" y="6078970"/>
            <a:ext cx="20942302" cy="7706654"/>
          </a:xfrm>
          <a:prstGeom prst="rect">
            <a:avLst/>
          </a:prstGeom>
          <a:noFill/>
          <a:ln w="12700" cap="flat" cmpd="sng">
            <a:solidFill>
              <a:srgbClr val="000000"/>
            </a:solidFill>
            <a:prstDash val="solid"/>
            <a:miter lim="400000"/>
            <a:headEnd type="none" w="sm" len="sm"/>
            <a:tailEnd type="none" w="sm" len="sm"/>
          </a:ln>
        </p:spPr>
      </p:pic>
    </p:spTree>
  </p:cSld>
  <p:clrMapOvr>
    <a:masterClrMapping/>
  </p:clrMapOvr>
</p:sld>
</file>

<file path=ppt/theme/theme1.xml><?xml version="1.0" encoding="utf-8"?>
<a:theme xmlns:a="http://schemas.openxmlformats.org/drawingml/2006/main" name="31_ColorGradientLight">
  <a:themeElements>
    <a:clrScheme name="31_ColorGradientLigh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1_ColorGradientLight">
  <a:themeElements>
    <a:clrScheme name="31_ColorGradientLigh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2573</Words>
  <Application>Microsoft Macintosh PowerPoint</Application>
  <PresentationFormat>Custom</PresentationFormat>
  <Paragraphs>334</Paragraphs>
  <Slides>50</Slides>
  <Notes>50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Helvetica Neue</vt:lpstr>
      <vt:lpstr>Arial</vt:lpstr>
      <vt:lpstr>31_ColorGradientLight</vt:lpstr>
      <vt:lpstr>ChatGPT: The fundamentals</vt:lpstr>
      <vt:lpstr>What have you seen  about ChatGPT?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is this happening /  what is happening?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ChatGPT: Generative Pre-trained Transformer</vt:lpstr>
      <vt:lpstr>ChatGPT: Generative Pre-trained Transformer</vt:lpstr>
      <vt:lpstr>Language Models</vt:lpstr>
      <vt:lpstr>Generative Models</vt:lpstr>
      <vt:lpstr>Generation phase of a language model</vt:lpstr>
      <vt:lpstr>ChatGPT: Generative Pre-trained Transformer</vt:lpstr>
      <vt:lpstr>ChatGPT: Generative Pre-trained Transformer</vt:lpstr>
      <vt:lpstr>Pre-trained Models</vt:lpstr>
      <vt:lpstr>Pre-training of language models</vt:lpstr>
      <vt:lpstr>ChatGPT: Generative Pre-trained Transformer</vt:lpstr>
      <vt:lpstr>ChatGPT: Generative Pre-trained Transformer</vt:lpstr>
      <vt:lpstr>Neural networks</vt:lpstr>
      <vt:lpstr>Common neural network architectures</vt:lpstr>
      <vt:lpstr>Attention</vt:lpstr>
      <vt:lpstr>Transformers</vt:lpstr>
      <vt:lpstr>Examples of Pre-trained Transformer Models</vt:lpstr>
      <vt:lpstr>Examples of Pre-trained Transformer Models</vt:lpstr>
      <vt:lpstr>What differentiates these models?</vt:lpstr>
      <vt:lpstr>Reinforcement Learning from Human Feedback</vt:lpstr>
      <vt:lpstr>Section Summary</vt:lpstr>
      <vt:lpstr>ChatGPT Limitations, Concerns about ChatGPT </vt:lpstr>
      <vt:lpstr>Limitations of ChatGPT</vt:lpstr>
      <vt:lpstr>Limitations of ChatGPT</vt:lpstr>
      <vt:lpstr>Limitations of ChatGPT</vt:lpstr>
      <vt:lpstr>Limitations of ChatGPT</vt:lpstr>
      <vt:lpstr>Limitations of ChatGPT</vt:lpstr>
      <vt:lpstr>Limitations of ChatGPT</vt:lpstr>
      <vt:lpstr>Environmental Impact</vt:lpstr>
      <vt:lpstr>Plagiarism</vt:lpstr>
      <vt:lpstr>Transparency &amp; Trustworthiness</vt:lpstr>
      <vt:lpstr>Danger: Inclusion in Search Engines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ChatGPT: The fundamentals</dc:title>
  <cp:lastModifiedBy>Toti, Giulia</cp:lastModifiedBy>
  <cp:revision>1</cp:revision>
  <dcterms:modified xsi:type="dcterms:W3CDTF">2024-09-16T00:35:28Z</dcterms:modified>
</cp:coreProperties>
</file>