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58" r:id="rId3"/>
    <p:sldId id="259" r:id="rId4"/>
    <p:sldId id="260" r:id="rId5"/>
    <p:sldId id="261" r:id="rId6"/>
    <p:sldId id="257" r:id="rId7"/>
    <p:sldId id="262" r:id="rId8"/>
    <p:sldId id="263" r:id="rId9"/>
  </p:sldIdLst>
  <p:sldSz cx="7315200" cy="9601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03"/>
    <p:restoredTop sz="95897"/>
  </p:normalViewPr>
  <p:slideViewPr>
    <p:cSldViewPr>
      <p:cViewPr>
        <p:scale>
          <a:sx n="78" d="100"/>
          <a:sy n="78" d="100"/>
        </p:scale>
        <p:origin x="12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571308"/>
            <a:ext cx="6217920" cy="334264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42853"/>
            <a:ext cx="5486400" cy="2318067"/>
          </a:xfrm>
        </p:spPr>
        <p:txBody>
          <a:bodyPr/>
          <a:lstStyle>
            <a:lvl1pPr marL="0" indent="0" algn="ctr">
              <a:buNone/>
              <a:defRPr sz="1920"/>
            </a:lvl1pPr>
            <a:lvl2pPr marL="365760" indent="0" algn="ctr">
              <a:buNone/>
              <a:defRPr sz="1600"/>
            </a:lvl2pPr>
            <a:lvl3pPr marL="731520" indent="0" algn="ctr">
              <a:buNone/>
              <a:defRPr sz="1440"/>
            </a:lvl3pPr>
            <a:lvl4pPr marL="1097280" indent="0" algn="ctr">
              <a:buNone/>
              <a:defRPr sz="1280"/>
            </a:lvl4pPr>
            <a:lvl5pPr marL="1463040" indent="0" algn="ctr">
              <a:buNone/>
              <a:defRPr sz="1280"/>
            </a:lvl5pPr>
            <a:lvl6pPr marL="1828800" indent="0" algn="ctr">
              <a:buNone/>
              <a:defRPr sz="1280"/>
            </a:lvl6pPr>
            <a:lvl7pPr marL="2194560" indent="0" algn="ctr">
              <a:buNone/>
              <a:defRPr sz="1280"/>
            </a:lvl7pPr>
            <a:lvl8pPr marL="2560320" indent="0" algn="ctr">
              <a:buNone/>
              <a:defRPr sz="1280"/>
            </a:lvl8pPr>
            <a:lvl9pPr marL="2926080" indent="0" algn="ctr">
              <a:buNone/>
              <a:defRPr sz="12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4A9C-68F0-9145-9359-4FD06A9B523E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518D-41DC-7145-91D1-8C8ADF9E0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43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4A9C-68F0-9145-9359-4FD06A9B523E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518D-41DC-7145-91D1-8C8ADF9E0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9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511175"/>
            <a:ext cx="1577340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11175"/>
            <a:ext cx="4640580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4A9C-68F0-9145-9359-4FD06A9B523E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518D-41DC-7145-91D1-8C8ADF9E0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53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4A9C-68F0-9145-9359-4FD06A9B523E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518D-41DC-7145-91D1-8C8ADF9E0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9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2393635"/>
            <a:ext cx="6309360" cy="3993832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6425250"/>
            <a:ext cx="6309360" cy="2100262"/>
          </a:xfrm>
        </p:spPr>
        <p:txBody>
          <a:bodyPr/>
          <a:lstStyle>
            <a:lvl1pPr marL="0" indent="0">
              <a:buNone/>
              <a:defRPr sz="1920">
                <a:solidFill>
                  <a:schemeClr val="tx1"/>
                </a:solidFill>
              </a:defRPr>
            </a:lvl1pPr>
            <a:lvl2pPr marL="365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4A9C-68F0-9145-9359-4FD06A9B523E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518D-41DC-7145-91D1-8C8ADF9E0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3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2555875"/>
            <a:ext cx="310896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2555875"/>
            <a:ext cx="310896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4A9C-68F0-9145-9359-4FD06A9B523E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518D-41DC-7145-91D1-8C8ADF9E0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22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511177"/>
            <a:ext cx="630936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4" y="2353628"/>
            <a:ext cx="3094672" cy="1153477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4" y="3507105"/>
            <a:ext cx="3094672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2353628"/>
            <a:ext cx="3109913" cy="1153477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3507105"/>
            <a:ext cx="3109913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4A9C-68F0-9145-9359-4FD06A9B523E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518D-41DC-7145-91D1-8C8ADF9E0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72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4A9C-68F0-9145-9359-4FD06A9B523E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518D-41DC-7145-91D1-8C8ADF9E0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82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4A9C-68F0-9145-9359-4FD06A9B523E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518D-41DC-7145-91D1-8C8ADF9E0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640080"/>
            <a:ext cx="2359342" cy="224028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1382397"/>
            <a:ext cx="3703320" cy="6823075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2880360"/>
            <a:ext cx="2359342" cy="5336223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4A9C-68F0-9145-9359-4FD06A9B523E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518D-41DC-7145-91D1-8C8ADF9E0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15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640080"/>
            <a:ext cx="2359342" cy="224028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1382397"/>
            <a:ext cx="3703320" cy="6823075"/>
          </a:xfrm>
        </p:spPr>
        <p:txBody>
          <a:bodyPr anchor="t"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2880360"/>
            <a:ext cx="2359342" cy="5336223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4A9C-68F0-9145-9359-4FD06A9B523E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9518D-41DC-7145-91D1-8C8ADF9E0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58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11177"/>
            <a:ext cx="630936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2555875"/>
            <a:ext cx="630936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8898892"/>
            <a:ext cx="164592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34A9C-68F0-9145-9359-4FD06A9B523E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8898892"/>
            <a:ext cx="24688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8898892"/>
            <a:ext cx="164592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9518D-41DC-7145-91D1-8C8ADF9E0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5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731520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73152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18" Type="http://schemas.microsoft.com/office/2007/relationships/hdphoto" Target="../media/hdphoto10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17" Type="http://schemas.microsoft.com/office/2007/relationships/hdphoto" Target="../media/hdphoto9.wdp"/><Relationship Id="rId2" Type="http://schemas.openxmlformats.org/officeDocument/2006/relationships/image" Target="../media/image1.png"/><Relationship Id="rId16" Type="http://schemas.microsoft.com/office/2007/relationships/hdphoto" Target="../media/hdphoto8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7.wdp"/><Relationship Id="rId10" Type="http://schemas.microsoft.com/office/2007/relationships/hdphoto" Target="../media/hdphoto2.wdp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7.wdp"/><Relationship Id="rId18" Type="http://schemas.microsoft.com/office/2007/relationships/hdphoto" Target="../media/hdphoto21.wdp"/><Relationship Id="rId26" Type="http://schemas.microsoft.com/office/2007/relationships/hdphoto" Target="../media/hdphoto28.wdp"/><Relationship Id="rId3" Type="http://schemas.openxmlformats.org/officeDocument/2006/relationships/image" Target="../media/image9.png"/><Relationship Id="rId21" Type="http://schemas.microsoft.com/office/2007/relationships/hdphoto" Target="../media/hdphoto6.wdp"/><Relationship Id="rId7" Type="http://schemas.openxmlformats.org/officeDocument/2006/relationships/image" Target="../media/image13.png"/><Relationship Id="rId12" Type="http://schemas.microsoft.com/office/2007/relationships/hdphoto" Target="../media/hdphoto16.wdp"/><Relationship Id="rId17" Type="http://schemas.microsoft.com/office/2007/relationships/hdphoto" Target="../media/hdphoto20.wdp"/><Relationship Id="rId25" Type="http://schemas.microsoft.com/office/2007/relationships/hdphoto" Target="../media/hdphoto27.wdp"/><Relationship Id="rId2" Type="http://schemas.openxmlformats.org/officeDocument/2006/relationships/image" Target="../media/image8.png"/><Relationship Id="rId16" Type="http://schemas.microsoft.com/office/2007/relationships/hdphoto" Target="../media/hdphoto10.wdp"/><Relationship Id="rId20" Type="http://schemas.microsoft.com/office/2007/relationships/hdphoto" Target="../media/hdphoto2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15.wdp"/><Relationship Id="rId24" Type="http://schemas.microsoft.com/office/2007/relationships/hdphoto" Target="../media/hdphoto26.wdp"/><Relationship Id="rId5" Type="http://schemas.openxmlformats.org/officeDocument/2006/relationships/image" Target="../media/image11.png"/><Relationship Id="rId15" Type="http://schemas.microsoft.com/office/2007/relationships/hdphoto" Target="../media/hdphoto19.wdp"/><Relationship Id="rId23" Type="http://schemas.microsoft.com/office/2007/relationships/hdphoto" Target="../media/hdphoto25.wdp"/><Relationship Id="rId10" Type="http://schemas.microsoft.com/office/2007/relationships/hdphoto" Target="../media/hdphoto14.wdp"/><Relationship Id="rId19" Type="http://schemas.microsoft.com/office/2007/relationships/hdphoto" Target="../media/hdphoto22.wdp"/><Relationship Id="rId4" Type="http://schemas.openxmlformats.org/officeDocument/2006/relationships/image" Target="../media/image10.png"/><Relationship Id="rId9" Type="http://schemas.microsoft.com/office/2007/relationships/hdphoto" Target="../media/hdphoto13.wdp"/><Relationship Id="rId14" Type="http://schemas.microsoft.com/office/2007/relationships/hdphoto" Target="../media/hdphoto18.wdp"/><Relationship Id="rId22" Type="http://schemas.microsoft.com/office/2007/relationships/hdphoto" Target="../media/hdphoto2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31.wdp"/><Relationship Id="rId18" Type="http://schemas.microsoft.com/office/2007/relationships/hdphoto" Target="../media/hdphoto36.wdp"/><Relationship Id="rId26" Type="http://schemas.microsoft.com/office/2007/relationships/hdphoto" Target="../media/hdphoto19.wdp"/><Relationship Id="rId3" Type="http://schemas.openxmlformats.org/officeDocument/2006/relationships/image" Target="../media/image15.png"/><Relationship Id="rId21" Type="http://schemas.microsoft.com/office/2007/relationships/hdphoto" Target="../media/hdphoto39.wdp"/><Relationship Id="rId7" Type="http://schemas.openxmlformats.org/officeDocument/2006/relationships/image" Target="../media/image19.png"/><Relationship Id="rId12" Type="http://schemas.microsoft.com/office/2007/relationships/hdphoto" Target="../media/hdphoto21.wdp"/><Relationship Id="rId17" Type="http://schemas.microsoft.com/office/2007/relationships/hdphoto" Target="../media/hdphoto35.wdp"/><Relationship Id="rId25" Type="http://schemas.microsoft.com/office/2007/relationships/hdphoto" Target="../media/hdphoto6.wdp"/><Relationship Id="rId2" Type="http://schemas.openxmlformats.org/officeDocument/2006/relationships/image" Target="../media/image14.png"/><Relationship Id="rId16" Type="http://schemas.microsoft.com/office/2007/relationships/hdphoto" Target="../media/hdphoto34.wdp"/><Relationship Id="rId20" Type="http://schemas.microsoft.com/office/2007/relationships/hdphoto" Target="../media/hdphoto3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30.wdp"/><Relationship Id="rId24" Type="http://schemas.microsoft.com/office/2007/relationships/hdphoto" Target="../media/hdphoto41.wdp"/><Relationship Id="rId5" Type="http://schemas.openxmlformats.org/officeDocument/2006/relationships/image" Target="../media/image17.png"/><Relationship Id="rId15" Type="http://schemas.microsoft.com/office/2007/relationships/hdphoto" Target="../media/hdphoto33.wdp"/><Relationship Id="rId23" Type="http://schemas.microsoft.com/office/2007/relationships/hdphoto" Target="../media/hdphoto40.wdp"/><Relationship Id="rId10" Type="http://schemas.microsoft.com/office/2007/relationships/hdphoto" Target="../media/hdphoto29.wdp"/><Relationship Id="rId19" Type="http://schemas.microsoft.com/office/2007/relationships/hdphoto" Target="../media/hdphoto37.wdp"/><Relationship Id="rId4" Type="http://schemas.openxmlformats.org/officeDocument/2006/relationships/image" Target="../media/image16.png"/><Relationship Id="rId9" Type="http://schemas.microsoft.com/office/2007/relationships/hdphoto" Target="../media/hdphoto5.wdp"/><Relationship Id="rId14" Type="http://schemas.microsoft.com/office/2007/relationships/hdphoto" Target="../media/hdphoto32.wdp"/><Relationship Id="rId22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6.wdp"/><Relationship Id="rId18" Type="http://schemas.microsoft.com/office/2007/relationships/hdphoto" Target="../media/hdphoto27.wdp"/><Relationship Id="rId3" Type="http://schemas.openxmlformats.org/officeDocument/2006/relationships/image" Target="../media/image21.png"/><Relationship Id="rId21" Type="http://schemas.microsoft.com/office/2007/relationships/hdphoto" Target="../media/hdphoto50.wdp"/><Relationship Id="rId7" Type="http://schemas.openxmlformats.org/officeDocument/2006/relationships/image" Target="../media/image25.png"/><Relationship Id="rId12" Type="http://schemas.microsoft.com/office/2007/relationships/hdphoto" Target="../media/hdphoto45.wdp"/><Relationship Id="rId17" Type="http://schemas.microsoft.com/office/2007/relationships/hdphoto" Target="../media/hdphoto48.wdp"/><Relationship Id="rId2" Type="http://schemas.openxmlformats.org/officeDocument/2006/relationships/image" Target="../media/image20.png"/><Relationship Id="rId16" Type="http://schemas.microsoft.com/office/2007/relationships/hdphoto" Target="../media/hdphoto47.wdp"/><Relationship Id="rId20" Type="http://schemas.microsoft.com/office/2007/relationships/hdphoto" Target="../media/hdphoto2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microsoft.com/office/2007/relationships/hdphoto" Target="../media/hdphoto44.wdp"/><Relationship Id="rId24" Type="http://schemas.microsoft.com/office/2007/relationships/hdphoto" Target="../media/hdphoto53.wdp"/><Relationship Id="rId5" Type="http://schemas.openxmlformats.org/officeDocument/2006/relationships/image" Target="../media/image23.png"/><Relationship Id="rId15" Type="http://schemas.microsoft.com/office/2007/relationships/hdphoto" Target="../media/hdphoto12.wdp"/><Relationship Id="rId23" Type="http://schemas.microsoft.com/office/2007/relationships/hdphoto" Target="../media/hdphoto52.wdp"/><Relationship Id="rId10" Type="http://schemas.microsoft.com/office/2007/relationships/hdphoto" Target="../media/hdphoto43.wdp"/><Relationship Id="rId19" Type="http://schemas.microsoft.com/office/2007/relationships/hdphoto" Target="../media/hdphoto49.wdp"/><Relationship Id="rId4" Type="http://schemas.openxmlformats.org/officeDocument/2006/relationships/image" Target="../media/image22.png"/><Relationship Id="rId9" Type="http://schemas.microsoft.com/office/2007/relationships/hdphoto" Target="../media/hdphoto42.wdp"/><Relationship Id="rId14" Type="http://schemas.microsoft.com/office/2007/relationships/hdphoto" Target="../media/hdphoto46.wdp"/><Relationship Id="rId22" Type="http://schemas.microsoft.com/office/2007/relationships/hdphoto" Target="../media/hdphoto5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7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microsoft.com/office/2007/relationships/hdphoto" Target="../media/hdphoto56.wdp"/><Relationship Id="rId2" Type="http://schemas.openxmlformats.org/officeDocument/2006/relationships/image" Target="../media/image26.png"/><Relationship Id="rId16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microsoft.com/office/2007/relationships/hdphoto" Target="../media/hdphoto55.wdp"/><Relationship Id="rId5" Type="http://schemas.openxmlformats.org/officeDocument/2006/relationships/image" Target="../media/image29.png"/><Relationship Id="rId15" Type="http://schemas.microsoft.com/office/2007/relationships/hdphoto" Target="../media/hdphoto24.wdp"/><Relationship Id="rId10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microsoft.com/office/2007/relationships/hdphoto" Target="../media/hdphoto54.wdp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7" Type="http://schemas.microsoft.com/office/2007/relationships/hdphoto" Target="../media/hdphoto10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9.wdp"/><Relationship Id="rId5" Type="http://schemas.microsoft.com/office/2007/relationships/hdphoto" Target="../media/hdphoto58.wdp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ultiply 1">
            <a:extLst>
              <a:ext uri="{FF2B5EF4-FFF2-40B4-BE49-F238E27FC236}">
                <a16:creationId xmlns:a16="http://schemas.microsoft.com/office/drawing/2014/main" id="{8373722F-A8C8-7402-79D6-E87EDD4C82BE}"/>
              </a:ext>
            </a:extLst>
          </p:cNvPr>
          <p:cNvSpPr/>
          <p:nvPr/>
        </p:nvSpPr>
        <p:spPr>
          <a:xfrm>
            <a:off x="132118" y="2460084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9" name="TextBox 1148">
            <a:extLst>
              <a:ext uri="{FF2B5EF4-FFF2-40B4-BE49-F238E27FC236}">
                <a16:creationId xmlns:a16="http://schemas.microsoft.com/office/drawing/2014/main" id="{2D548F0C-C9AD-9F92-424A-22FA8F3995D0}"/>
              </a:ext>
            </a:extLst>
          </p:cNvPr>
          <p:cNvSpPr txBox="1"/>
          <p:nvPr/>
        </p:nvSpPr>
        <p:spPr>
          <a:xfrm>
            <a:off x="4114800" y="5330952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sp>
        <p:nvSpPr>
          <p:cNvPr id="1150" name="TextBox 1149">
            <a:extLst>
              <a:ext uri="{FF2B5EF4-FFF2-40B4-BE49-F238E27FC236}">
                <a16:creationId xmlns:a16="http://schemas.microsoft.com/office/drawing/2014/main" id="{FAC478BF-9EC6-F06E-F2E0-5DDF115B98BE}"/>
              </a:ext>
            </a:extLst>
          </p:cNvPr>
          <p:cNvSpPr txBox="1"/>
          <p:nvPr/>
        </p:nvSpPr>
        <p:spPr>
          <a:xfrm>
            <a:off x="435748" y="5330952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sp>
        <p:nvSpPr>
          <p:cNvPr id="1090" name="Rectangle 1089">
            <a:extLst>
              <a:ext uri="{FF2B5EF4-FFF2-40B4-BE49-F238E27FC236}">
                <a16:creationId xmlns:a16="http://schemas.microsoft.com/office/drawing/2014/main" id="{75251D82-64ED-FB5E-F271-4907DCB9D93A}"/>
              </a:ext>
            </a:extLst>
          </p:cNvPr>
          <p:cNvSpPr/>
          <p:nvPr/>
        </p:nvSpPr>
        <p:spPr>
          <a:xfrm>
            <a:off x="3657600" y="6400800"/>
            <a:ext cx="3657600" cy="20574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  <a:gs pos="48000">
                <a:schemeClr val="accent6">
                  <a:lumMod val="40000"/>
                  <a:lumOff val="60000"/>
                </a:schemeClr>
              </a:gs>
              <a:gs pos="8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  <a:gs pos="91000">
                <a:schemeClr val="accent6">
                  <a:lumMod val="60000"/>
                  <a:lumOff val="40000"/>
                </a:schemeClr>
              </a:gs>
              <a:gs pos="45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1" name="Rectangle 1090">
            <a:extLst>
              <a:ext uri="{FF2B5EF4-FFF2-40B4-BE49-F238E27FC236}">
                <a16:creationId xmlns:a16="http://schemas.microsoft.com/office/drawing/2014/main" id="{CCE83D78-D03F-4C78-C976-A6B0C5C728BF}"/>
              </a:ext>
            </a:extLst>
          </p:cNvPr>
          <p:cNvSpPr/>
          <p:nvPr/>
        </p:nvSpPr>
        <p:spPr>
          <a:xfrm>
            <a:off x="0" y="6404335"/>
            <a:ext cx="3657600" cy="20574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  <a:gs pos="48000">
                <a:schemeClr val="accent6">
                  <a:lumMod val="40000"/>
                  <a:lumOff val="60000"/>
                </a:schemeClr>
              </a:gs>
              <a:gs pos="8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  <a:gs pos="91000">
                <a:schemeClr val="accent6">
                  <a:lumMod val="60000"/>
                  <a:lumOff val="40000"/>
                </a:schemeClr>
              </a:gs>
              <a:gs pos="45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2" name="Rectangle 1091">
            <a:extLst>
              <a:ext uri="{FF2B5EF4-FFF2-40B4-BE49-F238E27FC236}">
                <a16:creationId xmlns:a16="http://schemas.microsoft.com/office/drawing/2014/main" id="{1B9473C9-755D-8E84-A181-F86B3AE6A060}"/>
              </a:ext>
            </a:extLst>
          </p:cNvPr>
          <p:cNvSpPr/>
          <p:nvPr/>
        </p:nvSpPr>
        <p:spPr>
          <a:xfrm>
            <a:off x="3654294" y="3195899"/>
            <a:ext cx="3657600" cy="20574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  <a:gs pos="48000">
                <a:schemeClr val="accent6">
                  <a:lumMod val="40000"/>
                  <a:lumOff val="60000"/>
                </a:schemeClr>
              </a:gs>
              <a:gs pos="8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  <a:gs pos="91000">
                <a:schemeClr val="accent6">
                  <a:lumMod val="60000"/>
                  <a:lumOff val="40000"/>
                </a:schemeClr>
              </a:gs>
              <a:gs pos="45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3" name="Rectangle 1092">
            <a:extLst>
              <a:ext uri="{FF2B5EF4-FFF2-40B4-BE49-F238E27FC236}">
                <a16:creationId xmlns:a16="http://schemas.microsoft.com/office/drawing/2014/main" id="{F5CE66AE-A247-4D5A-E71A-FD3F527D5A97}"/>
              </a:ext>
            </a:extLst>
          </p:cNvPr>
          <p:cNvSpPr/>
          <p:nvPr/>
        </p:nvSpPr>
        <p:spPr>
          <a:xfrm>
            <a:off x="-3306" y="3195899"/>
            <a:ext cx="3657600" cy="20574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  <a:gs pos="48000">
                <a:schemeClr val="accent6">
                  <a:lumMod val="40000"/>
                  <a:lumOff val="60000"/>
                </a:schemeClr>
              </a:gs>
              <a:gs pos="8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  <a:gs pos="91000">
                <a:schemeClr val="accent6">
                  <a:lumMod val="60000"/>
                  <a:lumOff val="40000"/>
                </a:schemeClr>
              </a:gs>
              <a:gs pos="45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4" name="Rectangle 1093">
            <a:extLst>
              <a:ext uri="{FF2B5EF4-FFF2-40B4-BE49-F238E27FC236}">
                <a16:creationId xmlns:a16="http://schemas.microsoft.com/office/drawing/2014/main" id="{F434A258-80EC-1A8A-9C25-244CDF09A022}"/>
              </a:ext>
            </a:extLst>
          </p:cNvPr>
          <p:cNvSpPr/>
          <p:nvPr/>
        </p:nvSpPr>
        <p:spPr>
          <a:xfrm>
            <a:off x="3657600" y="0"/>
            <a:ext cx="3657600" cy="20574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  <a:gs pos="48000">
                <a:schemeClr val="accent6">
                  <a:lumMod val="40000"/>
                  <a:lumOff val="60000"/>
                </a:schemeClr>
              </a:gs>
              <a:gs pos="8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  <a:gs pos="91000">
                <a:schemeClr val="accent6">
                  <a:lumMod val="60000"/>
                  <a:lumOff val="40000"/>
                </a:schemeClr>
              </a:gs>
              <a:gs pos="45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5" name="Rectangle 1094">
            <a:extLst>
              <a:ext uri="{FF2B5EF4-FFF2-40B4-BE49-F238E27FC236}">
                <a16:creationId xmlns:a16="http://schemas.microsoft.com/office/drawing/2014/main" id="{B759323F-9A45-6D74-689F-E689C29DE05C}"/>
              </a:ext>
            </a:extLst>
          </p:cNvPr>
          <p:cNvSpPr/>
          <p:nvPr/>
        </p:nvSpPr>
        <p:spPr>
          <a:xfrm>
            <a:off x="0" y="0"/>
            <a:ext cx="3657600" cy="20574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  <a:gs pos="48000">
                <a:schemeClr val="accent6">
                  <a:lumMod val="40000"/>
                  <a:lumOff val="60000"/>
                </a:schemeClr>
              </a:gs>
              <a:gs pos="8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  <a:gs pos="91000">
                <a:schemeClr val="accent6">
                  <a:lumMod val="60000"/>
                  <a:lumOff val="40000"/>
                </a:schemeClr>
              </a:gs>
              <a:gs pos="45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97" name="Straight Connector 1096">
            <a:extLst>
              <a:ext uri="{FF2B5EF4-FFF2-40B4-BE49-F238E27FC236}">
                <a16:creationId xmlns:a16="http://schemas.microsoft.com/office/drawing/2014/main" id="{1BF6A68A-52AA-B5F8-9FB8-F4FAC84A6E16}"/>
              </a:ext>
            </a:extLst>
          </p:cNvPr>
          <p:cNvCxnSpPr/>
          <p:nvPr/>
        </p:nvCxnSpPr>
        <p:spPr>
          <a:xfrm>
            <a:off x="0" y="6400800"/>
            <a:ext cx="731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8" name="Straight Connector 1097">
            <a:extLst>
              <a:ext uri="{FF2B5EF4-FFF2-40B4-BE49-F238E27FC236}">
                <a16:creationId xmlns:a16="http://schemas.microsoft.com/office/drawing/2014/main" id="{0BCE6443-218E-F2B7-BA97-75578D561813}"/>
              </a:ext>
            </a:extLst>
          </p:cNvPr>
          <p:cNvCxnSpPr>
            <a:cxnSpLocks/>
          </p:cNvCxnSpPr>
          <p:nvPr/>
        </p:nvCxnSpPr>
        <p:spPr>
          <a:xfrm flipV="1">
            <a:off x="3657600" y="0"/>
            <a:ext cx="0" cy="9601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3BD493F4-D540-2836-E886-94F2A567D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853" y="3216109"/>
            <a:ext cx="2315415" cy="2315415"/>
          </a:xfrm>
          <a:prstGeom prst="rect">
            <a:avLst/>
          </a:prstGeom>
        </p:spPr>
      </p:pic>
      <p:pic>
        <p:nvPicPr>
          <p:cNvPr id="61" name="Picture 60" descr="A picture containing mammal&#10;&#10;Description automatically generated">
            <a:extLst>
              <a:ext uri="{FF2B5EF4-FFF2-40B4-BE49-F238E27FC236}">
                <a16:creationId xmlns:a16="http://schemas.microsoft.com/office/drawing/2014/main" id="{1A80CF42-56E0-162B-69CE-0ABF350BD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866" y="-187911"/>
            <a:ext cx="2460273" cy="2460273"/>
          </a:xfrm>
          <a:prstGeom prst="rect">
            <a:avLst/>
          </a:prstGeom>
        </p:spPr>
      </p:pic>
      <p:pic>
        <p:nvPicPr>
          <p:cNvPr id="1031" name="Picture 1030" descr="A picture containing black, bovine, dark&#10;&#10;Description automatically generated">
            <a:extLst>
              <a:ext uri="{FF2B5EF4-FFF2-40B4-BE49-F238E27FC236}">
                <a16:creationId xmlns:a16="http://schemas.microsoft.com/office/drawing/2014/main" id="{DA2C635F-B3E8-99DC-ECEE-726BCFDF5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570" y="16255"/>
            <a:ext cx="2026011" cy="2026011"/>
          </a:xfrm>
          <a:prstGeom prst="rect">
            <a:avLst/>
          </a:prstGeom>
        </p:spPr>
      </p:pic>
      <p:pic>
        <p:nvPicPr>
          <p:cNvPr id="1040" name="Picture 1039" descr="A blue fish in the water&#10;&#10;Description automatically generated with low confidence">
            <a:extLst>
              <a:ext uri="{FF2B5EF4-FFF2-40B4-BE49-F238E27FC236}">
                <a16:creationId xmlns:a16="http://schemas.microsoft.com/office/drawing/2014/main" id="{25CDCDAB-7B95-EBE1-F0E5-C3D4E6EC6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640" y="2830238"/>
            <a:ext cx="2477959" cy="2477959"/>
          </a:xfrm>
          <a:prstGeom prst="rect">
            <a:avLst/>
          </a:prstGeom>
        </p:spPr>
      </p:pic>
      <p:pic>
        <p:nvPicPr>
          <p:cNvPr id="1044" name="Picture 1043" descr="An elephant with tusks&#10;&#10;Description automatically generated with medium confidence">
            <a:extLst>
              <a:ext uri="{FF2B5EF4-FFF2-40B4-BE49-F238E27FC236}">
                <a16:creationId xmlns:a16="http://schemas.microsoft.com/office/drawing/2014/main" id="{7E03996E-3009-5B51-CF5F-65D3FC13D5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502" y="6139876"/>
            <a:ext cx="2315415" cy="2315415"/>
          </a:xfrm>
          <a:prstGeom prst="rect">
            <a:avLst/>
          </a:prstGeom>
        </p:spPr>
      </p:pic>
      <p:sp>
        <p:nvSpPr>
          <p:cNvPr id="1045" name="TextBox 1044">
            <a:extLst>
              <a:ext uri="{FF2B5EF4-FFF2-40B4-BE49-F238E27FC236}">
                <a16:creationId xmlns:a16="http://schemas.microsoft.com/office/drawing/2014/main" id="{1C20AF10-7D2D-6194-394D-E57183310D3F}"/>
              </a:ext>
            </a:extLst>
          </p:cNvPr>
          <p:cNvSpPr txBox="1"/>
          <p:nvPr/>
        </p:nvSpPr>
        <p:spPr>
          <a:xfrm>
            <a:off x="0" y="6766560"/>
            <a:ext cx="2112264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ELEPHANT</a:t>
            </a: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AF377580-404B-FBBC-11B0-A760E74DE92A}"/>
              </a:ext>
            </a:extLst>
          </p:cNvPr>
          <p:cNvSpPr txBox="1"/>
          <p:nvPr/>
        </p:nvSpPr>
        <p:spPr>
          <a:xfrm>
            <a:off x="3305" y="8092440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MAMMAL</a:t>
            </a:r>
          </a:p>
        </p:txBody>
      </p:sp>
      <p:pic>
        <p:nvPicPr>
          <p:cNvPr id="1048" name="Picture 1047" descr="A picture containing giraffe&#10;&#10;Description automatically generated">
            <a:extLst>
              <a:ext uri="{FF2B5EF4-FFF2-40B4-BE49-F238E27FC236}">
                <a16:creationId xmlns:a16="http://schemas.microsoft.com/office/drawing/2014/main" id="{C43AD011-12C3-795E-892B-0A95231CC1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6122" y="6605042"/>
            <a:ext cx="1853158" cy="1853158"/>
          </a:xfrm>
          <a:prstGeom prst="rect">
            <a:avLst/>
          </a:prstGeom>
        </p:spPr>
      </p:pic>
      <p:pic>
        <p:nvPicPr>
          <p:cNvPr id="1062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5540412F-6200-D490-FCA8-BD7AFC4172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40096" y="5698965"/>
            <a:ext cx="274320" cy="274320"/>
          </a:xfrm>
          <a:prstGeom prst="rect">
            <a:avLst/>
          </a:prstGeom>
        </p:spPr>
      </p:pic>
      <p:pic>
        <p:nvPicPr>
          <p:cNvPr id="1063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6E0B411D-14D6-8752-9A1D-C32B557CAD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5645571" y="5397869"/>
            <a:ext cx="274320" cy="274320"/>
          </a:xfrm>
          <a:prstGeom prst="rect">
            <a:avLst/>
          </a:prstGeom>
        </p:spPr>
      </p:pic>
      <p:pic>
        <p:nvPicPr>
          <p:cNvPr id="1064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0E7514D1-DA81-A47D-589C-0300C2DF8A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40096" y="5397869"/>
            <a:ext cx="274320" cy="274320"/>
          </a:xfrm>
          <a:prstGeom prst="rect">
            <a:avLst/>
          </a:prstGeom>
        </p:spPr>
      </p:pic>
      <p:pic>
        <p:nvPicPr>
          <p:cNvPr id="1083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C30E718A-4C28-6680-E136-2158CDB5F0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77838" y="6004001"/>
            <a:ext cx="274320" cy="274320"/>
          </a:xfrm>
          <a:prstGeom prst="rect">
            <a:avLst/>
          </a:prstGeom>
        </p:spPr>
      </p:pic>
      <p:pic>
        <p:nvPicPr>
          <p:cNvPr id="108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740B014E-EF0C-0934-B5C1-027D75DF2A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77838" y="5397869"/>
            <a:ext cx="274320" cy="274320"/>
          </a:xfrm>
          <a:prstGeom prst="rect">
            <a:avLst/>
          </a:prstGeom>
        </p:spPr>
      </p:pic>
      <p:pic>
        <p:nvPicPr>
          <p:cNvPr id="1088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A3920D7B-62DB-4D02-85AE-EF1720F74A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2012127" y="5698965"/>
            <a:ext cx="274320" cy="274320"/>
          </a:xfrm>
          <a:prstGeom prst="rect">
            <a:avLst/>
          </a:prstGeom>
        </p:spPr>
      </p:pic>
      <p:sp>
        <p:nvSpPr>
          <p:cNvPr id="1108" name="TextBox 1107">
            <a:extLst>
              <a:ext uri="{FF2B5EF4-FFF2-40B4-BE49-F238E27FC236}">
                <a16:creationId xmlns:a16="http://schemas.microsoft.com/office/drawing/2014/main" id="{EEEE808F-5C28-48CB-1159-FDBFEAC1CE44}"/>
              </a:ext>
            </a:extLst>
          </p:cNvPr>
          <p:cNvSpPr txBox="1"/>
          <p:nvPr/>
        </p:nvSpPr>
        <p:spPr>
          <a:xfrm>
            <a:off x="3657600" y="8092440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MAMMAL</a:t>
            </a:r>
          </a:p>
        </p:txBody>
      </p:sp>
      <p:sp>
        <p:nvSpPr>
          <p:cNvPr id="1110" name="TextBox 1109">
            <a:extLst>
              <a:ext uri="{FF2B5EF4-FFF2-40B4-BE49-F238E27FC236}">
                <a16:creationId xmlns:a16="http://schemas.microsoft.com/office/drawing/2014/main" id="{4BB4C868-F4CB-1438-FEBB-30B263790F8E}"/>
              </a:ext>
            </a:extLst>
          </p:cNvPr>
          <p:cNvSpPr txBox="1"/>
          <p:nvPr/>
        </p:nvSpPr>
        <p:spPr>
          <a:xfrm>
            <a:off x="3657600" y="6766560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GIRAFFE</a:t>
            </a:r>
          </a:p>
        </p:txBody>
      </p:sp>
      <p:sp>
        <p:nvSpPr>
          <p:cNvPr id="1111" name="TextBox 1110">
            <a:extLst>
              <a:ext uri="{FF2B5EF4-FFF2-40B4-BE49-F238E27FC236}">
                <a16:creationId xmlns:a16="http://schemas.microsoft.com/office/drawing/2014/main" id="{4492E48A-E0F3-1F0B-C673-37669EB8A3B7}"/>
              </a:ext>
            </a:extLst>
          </p:cNvPr>
          <p:cNvSpPr txBox="1"/>
          <p:nvPr/>
        </p:nvSpPr>
        <p:spPr>
          <a:xfrm>
            <a:off x="0" y="3566160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DOLPHIN</a:t>
            </a:r>
          </a:p>
        </p:txBody>
      </p:sp>
      <p:sp>
        <p:nvSpPr>
          <p:cNvPr id="1112" name="TextBox 1111">
            <a:extLst>
              <a:ext uri="{FF2B5EF4-FFF2-40B4-BE49-F238E27FC236}">
                <a16:creationId xmlns:a16="http://schemas.microsoft.com/office/drawing/2014/main" id="{6A132CCA-5ED1-2EB1-88DB-B1EBB7F7767E}"/>
              </a:ext>
            </a:extLst>
          </p:cNvPr>
          <p:cNvSpPr txBox="1"/>
          <p:nvPr/>
        </p:nvSpPr>
        <p:spPr>
          <a:xfrm>
            <a:off x="3657600" y="3566160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BAT</a:t>
            </a:r>
          </a:p>
        </p:txBody>
      </p:sp>
      <p:sp>
        <p:nvSpPr>
          <p:cNvPr id="1113" name="TextBox 1112">
            <a:extLst>
              <a:ext uri="{FF2B5EF4-FFF2-40B4-BE49-F238E27FC236}">
                <a16:creationId xmlns:a16="http://schemas.microsoft.com/office/drawing/2014/main" id="{68CEC233-BFFA-EF51-E552-60F519C5F6F7}"/>
              </a:ext>
            </a:extLst>
          </p:cNvPr>
          <p:cNvSpPr txBox="1"/>
          <p:nvPr/>
        </p:nvSpPr>
        <p:spPr>
          <a:xfrm>
            <a:off x="0" y="361912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COW</a:t>
            </a:r>
          </a:p>
        </p:txBody>
      </p:sp>
      <p:sp>
        <p:nvSpPr>
          <p:cNvPr id="1114" name="TextBox 1113">
            <a:extLst>
              <a:ext uri="{FF2B5EF4-FFF2-40B4-BE49-F238E27FC236}">
                <a16:creationId xmlns:a16="http://schemas.microsoft.com/office/drawing/2014/main" id="{62BF7ACA-027F-1197-82B7-F8729C150B55}"/>
              </a:ext>
            </a:extLst>
          </p:cNvPr>
          <p:cNvSpPr txBox="1"/>
          <p:nvPr/>
        </p:nvSpPr>
        <p:spPr>
          <a:xfrm>
            <a:off x="3657600" y="361912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BEAR</a:t>
            </a:r>
          </a:p>
        </p:txBody>
      </p:sp>
      <p:sp>
        <p:nvSpPr>
          <p:cNvPr id="1115" name="TextBox 1114">
            <a:extLst>
              <a:ext uri="{FF2B5EF4-FFF2-40B4-BE49-F238E27FC236}">
                <a16:creationId xmlns:a16="http://schemas.microsoft.com/office/drawing/2014/main" id="{064DD211-91A2-BD5A-2953-B9316B69F90B}"/>
              </a:ext>
            </a:extLst>
          </p:cNvPr>
          <p:cNvSpPr txBox="1"/>
          <p:nvPr/>
        </p:nvSpPr>
        <p:spPr>
          <a:xfrm>
            <a:off x="0" y="4888468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MAMMAL</a:t>
            </a:r>
          </a:p>
        </p:txBody>
      </p:sp>
      <p:sp>
        <p:nvSpPr>
          <p:cNvPr id="1116" name="TextBox 1115">
            <a:extLst>
              <a:ext uri="{FF2B5EF4-FFF2-40B4-BE49-F238E27FC236}">
                <a16:creationId xmlns:a16="http://schemas.microsoft.com/office/drawing/2014/main" id="{0A839167-7A8B-2CEF-303F-6A4AE3C162E7}"/>
              </a:ext>
            </a:extLst>
          </p:cNvPr>
          <p:cNvSpPr txBox="1"/>
          <p:nvPr/>
        </p:nvSpPr>
        <p:spPr>
          <a:xfrm>
            <a:off x="3654295" y="4888468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MAMMAL</a:t>
            </a:r>
          </a:p>
        </p:txBody>
      </p:sp>
      <p:sp>
        <p:nvSpPr>
          <p:cNvPr id="1117" name="TextBox 1116">
            <a:extLst>
              <a:ext uri="{FF2B5EF4-FFF2-40B4-BE49-F238E27FC236}">
                <a16:creationId xmlns:a16="http://schemas.microsoft.com/office/drawing/2014/main" id="{997418F9-4818-80A5-5814-D055D9F9F2D2}"/>
              </a:ext>
            </a:extLst>
          </p:cNvPr>
          <p:cNvSpPr txBox="1"/>
          <p:nvPr/>
        </p:nvSpPr>
        <p:spPr>
          <a:xfrm>
            <a:off x="-1" y="1691640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MAMMAL</a:t>
            </a:r>
          </a:p>
        </p:txBody>
      </p:sp>
      <p:sp>
        <p:nvSpPr>
          <p:cNvPr id="1118" name="TextBox 1117">
            <a:extLst>
              <a:ext uri="{FF2B5EF4-FFF2-40B4-BE49-F238E27FC236}">
                <a16:creationId xmlns:a16="http://schemas.microsoft.com/office/drawing/2014/main" id="{1622326C-82A2-6631-4107-3AEF93B68412}"/>
              </a:ext>
            </a:extLst>
          </p:cNvPr>
          <p:cNvSpPr txBox="1"/>
          <p:nvPr/>
        </p:nvSpPr>
        <p:spPr>
          <a:xfrm>
            <a:off x="3654294" y="1691640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MAMMAL</a:t>
            </a:r>
          </a:p>
        </p:txBody>
      </p:sp>
      <p:sp>
        <p:nvSpPr>
          <p:cNvPr id="1119" name="TextBox 1118">
            <a:extLst>
              <a:ext uri="{FF2B5EF4-FFF2-40B4-BE49-F238E27FC236}">
                <a16:creationId xmlns:a16="http://schemas.microsoft.com/office/drawing/2014/main" id="{D7D556A0-F4AA-1B6D-54F9-00863A1F15F4}"/>
              </a:ext>
            </a:extLst>
          </p:cNvPr>
          <p:cNvSpPr txBox="1"/>
          <p:nvPr/>
        </p:nvSpPr>
        <p:spPr>
          <a:xfrm>
            <a:off x="4078477" y="2133600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1121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F0A00904-C96B-9016-5D6F-8AC96EB666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40096" y="2817679"/>
            <a:ext cx="274320" cy="274320"/>
          </a:xfrm>
          <a:prstGeom prst="rect">
            <a:avLst/>
          </a:prstGeom>
        </p:spPr>
      </p:pic>
      <p:pic>
        <p:nvPicPr>
          <p:cNvPr id="1122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C3950AF8-6B71-15EF-E18E-008728CE5B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5645571" y="2201065"/>
            <a:ext cx="274320" cy="274320"/>
          </a:xfrm>
          <a:prstGeom prst="rect">
            <a:avLst/>
          </a:prstGeom>
        </p:spPr>
      </p:pic>
      <p:pic>
        <p:nvPicPr>
          <p:cNvPr id="1123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08639B39-14F3-BF31-4C94-BC3DE4CE29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40096" y="2201065"/>
            <a:ext cx="274320" cy="274320"/>
          </a:xfrm>
          <a:prstGeom prst="rect">
            <a:avLst/>
          </a:prstGeom>
        </p:spPr>
      </p:pic>
      <p:sp>
        <p:nvSpPr>
          <p:cNvPr id="1127" name="TextBox 1126">
            <a:extLst>
              <a:ext uri="{FF2B5EF4-FFF2-40B4-BE49-F238E27FC236}">
                <a16:creationId xmlns:a16="http://schemas.microsoft.com/office/drawing/2014/main" id="{E33E231B-2EEB-F2CB-2A6D-B03A0C6020A9}"/>
              </a:ext>
            </a:extLst>
          </p:cNvPr>
          <p:cNvSpPr txBox="1"/>
          <p:nvPr/>
        </p:nvSpPr>
        <p:spPr>
          <a:xfrm>
            <a:off x="424062" y="2135459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1128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40344172-F343-C465-88B1-6C19B150CB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2012127" y="2201065"/>
            <a:ext cx="274320" cy="274320"/>
          </a:xfrm>
          <a:prstGeom prst="rect">
            <a:avLst/>
          </a:prstGeom>
        </p:spPr>
      </p:pic>
      <p:pic>
        <p:nvPicPr>
          <p:cNvPr id="1129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2CCBFD04-1055-8D14-AB5C-922AC7BE04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77838" y="2201065"/>
            <a:ext cx="274320" cy="274320"/>
          </a:xfrm>
          <a:prstGeom prst="rect">
            <a:avLst/>
          </a:prstGeom>
        </p:spPr>
      </p:pic>
      <p:cxnSp>
        <p:nvCxnSpPr>
          <p:cNvPr id="1132" name="Straight Connector 1131">
            <a:extLst>
              <a:ext uri="{FF2B5EF4-FFF2-40B4-BE49-F238E27FC236}">
                <a16:creationId xmlns:a16="http://schemas.microsoft.com/office/drawing/2014/main" id="{F06B2294-B80D-8606-9AA1-9046E086B5A4}"/>
              </a:ext>
            </a:extLst>
          </p:cNvPr>
          <p:cNvCxnSpPr>
            <a:cxnSpLocks/>
          </p:cNvCxnSpPr>
          <p:nvPr/>
        </p:nvCxnSpPr>
        <p:spPr>
          <a:xfrm>
            <a:off x="-5843" y="3204400"/>
            <a:ext cx="731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33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BA5484AD-4907-04EE-EF20-373139D698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77838" y="2817679"/>
            <a:ext cx="274320" cy="274320"/>
          </a:xfrm>
          <a:prstGeom prst="rect">
            <a:avLst/>
          </a:prstGeom>
        </p:spPr>
      </p:pic>
      <p:sp>
        <p:nvSpPr>
          <p:cNvPr id="1134" name="TextBox 1133">
            <a:extLst>
              <a:ext uri="{FF2B5EF4-FFF2-40B4-BE49-F238E27FC236}">
                <a16:creationId xmlns:a16="http://schemas.microsoft.com/office/drawing/2014/main" id="{CA3FFAE9-D345-EF5C-6D66-0A63DCB26678}"/>
              </a:ext>
            </a:extLst>
          </p:cNvPr>
          <p:cNvSpPr txBox="1"/>
          <p:nvPr/>
        </p:nvSpPr>
        <p:spPr>
          <a:xfrm>
            <a:off x="4078477" y="8530400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1136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450DE11B-2FEF-FD3A-04DB-9B02899FD4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40096" y="9218215"/>
            <a:ext cx="274320" cy="274320"/>
          </a:xfrm>
          <a:prstGeom prst="rect">
            <a:avLst/>
          </a:prstGeom>
        </p:spPr>
      </p:pic>
      <p:pic>
        <p:nvPicPr>
          <p:cNvPr id="1137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097918CB-3F1C-5F2E-A60E-3DD7B6028B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5645571" y="8595360"/>
            <a:ext cx="274320" cy="274320"/>
          </a:xfrm>
          <a:prstGeom prst="rect">
            <a:avLst/>
          </a:prstGeom>
        </p:spPr>
      </p:pic>
      <p:pic>
        <p:nvPicPr>
          <p:cNvPr id="1138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F0CE05E8-00B3-ED82-DA42-4DB9899ACE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40096" y="8595360"/>
            <a:ext cx="274320" cy="274320"/>
          </a:xfrm>
          <a:prstGeom prst="rect">
            <a:avLst/>
          </a:prstGeom>
        </p:spPr>
      </p:pic>
      <p:sp>
        <p:nvSpPr>
          <p:cNvPr id="1142" name="TextBox 1141">
            <a:extLst>
              <a:ext uri="{FF2B5EF4-FFF2-40B4-BE49-F238E27FC236}">
                <a16:creationId xmlns:a16="http://schemas.microsoft.com/office/drawing/2014/main" id="{AF7D89A5-F478-46C6-DE63-DF6C3788B636}"/>
              </a:ext>
            </a:extLst>
          </p:cNvPr>
          <p:cNvSpPr txBox="1"/>
          <p:nvPr/>
        </p:nvSpPr>
        <p:spPr>
          <a:xfrm>
            <a:off x="424062" y="8532259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1143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1F8D41FD-C2BC-90CF-F359-D629AC3C43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2012127" y="8595360"/>
            <a:ext cx="274320" cy="274320"/>
          </a:xfrm>
          <a:prstGeom prst="rect">
            <a:avLst/>
          </a:prstGeom>
        </p:spPr>
      </p:pic>
      <p:pic>
        <p:nvPicPr>
          <p:cNvPr id="1144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C26AE20C-3F21-3BC3-00CF-0E6DE00A44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77838" y="8595360"/>
            <a:ext cx="274320" cy="274320"/>
          </a:xfrm>
          <a:prstGeom prst="rect">
            <a:avLst/>
          </a:prstGeom>
        </p:spPr>
      </p:pic>
      <p:pic>
        <p:nvPicPr>
          <p:cNvPr id="1148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62278AFF-DC2C-2358-2035-0BEAA968EC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77838" y="9218215"/>
            <a:ext cx="274320" cy="274320"/>
          </a:xfrm>
          <a:prstGeom prst="rect">
            <a:avLst/>
          </a:prstGeom>
        </p:spPr>
      </p:pic>
      <p:sp>
        <p:nvSpPr>
          <p:cNvPr id="3" name="Multiply 2">
            <a:extLst>
              <a:ext uri="{FF2B5EF4-FFF2-40B4-BE49-F238E27FC236}">
                <a16:creationId xmlns:a16="http://schemas.microsoft.com/office/drawing/2014/main" id="{CCE69471-B49F-B74B-24D9-97F85E2FBC7B}"/>
              </a:ext>
            </a:extLst>
          </p:cNvPr>
          <p:cNvSpPr/>
          <p:nvPr/>
        </p:nvSpPr>
        <p:spPr>
          <a:xfrm>
            <a:off x="1966407" y="2460084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ultiply 3">
            <a:extLst>
              <a:ext uri="{FF2B5EF4-FFF2-40B4-BE49-F238E27FC236}">
                <a16:creationId xmlns:a16="http://schemas.microsoft.com/office/drawing/2014/main" id="{B9EE3A4C-2538-385E-F98E-A4316CA654BC}"/>
              </a:ext>
            </a:extLst>
          </p:cNvPr>
          <p:cNvSpPr/>
          <p:nvPr/>
        </p:nvSpPr>
        <p:spPr>
          <a:xfrm>
            <a:off x="1966407" y="2771959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ultiply 4">
            <a:extLst>
              <a:ext uri="{FF2B5EF4-FFF2-40B4-BE49-F238E27FC236}">
                <a16:creationId xmlns:a16="http://schemas.microsoft.com/office/drawing/2014/main" id="{B94A4756-C07F-89B5-CEAF-39CB6E274C56}"/>
              </a:ext>
            </a:extLst>
          </p:cNvPr>
          <p:cNvSpPr/>
          <p:nvPr/>
        </p:nvSpPr>
        <p:spPr>
          <a:xfrm>
            <a:off x="3794376" y="2460084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E55B7932-9EBF-7C64-F9A9-20C8A7EF9A7A}"/>
              </a:ext>
            </a:extLst>
          </p:cNvPr>
          <p:cNvSpPr/>
          <p:nvPr/>
        </p:nvSpPr>
        <p:spPr>
          <a:xfrm>
            <a:off x="5599851" y="2460084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y 6">
            <a:extLst>
              <a:ext uri="{FF2B5EF4-FFF2-40B4-BE49-F238E27FC236}">
                <a16:creationId xmlns:a16="http://schemas.microsoft.com/office/drawing/2014/main" id="{CFF61952-6E38-C9AE-9431-78A1D887DD2F}"/>
              </a:ext>
            </a:extLst>
          </p:cNvPr>
          <p:cNvSpPr/>
          <p:nvPr/>
        </p:nvSpPr>
        <p:spPr>
          <a:xfrm>
            <a:off x="5599851" y="2771959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y 7">
            <a:extLst>
              <a:ext uri="{FF2B5EF4-FFF2-40B4-BE49-F238E27FC236}">
                <a16:creationId xmlns:a16="http://schemas.microsoft.com/office/drawing/2014/main" id="{9FCAF0FF-134A-232A-7277-1CEA265B163D}"/>
              </a:ext>
            </a:extLst>
          </p:cNvPr>
          <p:cNvSpPr/>
          <p:nvPr/>
        </p:nvSpPr>
        <p:spPr>
          <a:xfrm>
            <a:off x="132118" y="5653245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y 8">
            <a:extLst>
              <a:ext uri="{FF2B5EF4-FFF2-40B4-BE49-F238E27FC236}">
                <a16:creationId xmlns:a16="http://schemas.microsoft.com/office/drawing/2014/main" id="{7D1C3335-DCE3-95FF-1E44-5E24C7357289}"/>
              </a:ext>
            </a:extLst>
          </p:cNvPr>
          <p:cNvSpPr/>
          <p:nvPr/>
        </p:nvSpPr>
        <p:spPr>
          <a:xfrm>
            <a:off x="1966407" y="5958281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y 9">
            <a:extLst>
              <a:ext uri="{FF2B5EF4-FFF2-40B4-BE49-F238E27FC236}">
                <a16:creationId xmlns:a16="http://schemas.microsoft.com/office/drawing/2014/main" id="{CEBFB609-3DD9-13A9-152E-7C6ABC5C512C}"/>
              </a:ext>
            </a:extLst>
          </p:cNvPr>
          <p:cNvSpPr/>
          <p:nvPr/>
        </p:nvSpPr>
        <p:spPr>
          <a:xfrm>
            <a:off x="1966407" y="5352149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y 10">
            <a:extLst>
              <a:ext uri="{FF2B5EF4-FFF2-40B4-BE49-F238E27FC236}">
                <a16:creationId xmlns:a16="http://schemas.microsoft.com/office/drawing/2014/main" id="{7DD2CBD9-F42F-B0CC-1F06-7806CAF141EC}"/>
              </a:ext>
            </a:extLst>
          </p:cNvPr>
          <p:cNvSpPr/>
          <p:nvPr/>
        </p:nvSpPr>
        <p:spPr>
          <a:xfrm>
            <a:off x="5599851" y="5653245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>
            <a:extLst>
              <a:ext uri="{FF2B5EF4-FFF2-40B4-BE49-F238E27FC236}">
                <a16:creationId xmlns:a16="http://schemas.microsoft.com/office/drawing/2014/main" id="{B3E91575-19C9-DD59-BFD2-6A75717DD4D9}"/>
              </a:ext>
            </a:extLst>
          </p:cNvPr>
          <p:cNvSpPr/>
          <p:nvPr/>
        </p:nvSpPr>
        <p:spPr>
          <a:xfrm>
            <a:off x="5599851" y="5958281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>
            <a:extLst>
              <a:ext uri="{FF2B5EF4-FFF2-40B4-BE49-F238E27FC236}">
                <a16:creationId xmlns:a16="http://schemas.microsoft.com/office/drawing/2014/main" id="{FECC3AD9-39C2-157F-9D80-BF8F81AC3C6D}"/>
              </a:ext>
            </a:extLst>
          </p:cNvPr>
          <p:cNvSpPr/>
          <p:nvPr/>
        </p:nvSpPr>
        <p:spPr>
          <a:xfrm>
            <a:off x="3794376" y="5958281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>
            <a:extLst>
              <a:ext uri="{FF2B5EF4-FFF2-40B4-BE49-F238E27FC236}">
                <a16:creationId xmlns:a16="http://schemas.microsoft.com/office/drawing/2014/main" id="{E3306EF3-6547-1BB3-3436-647EFCF71B69}"/>
              </a:ext>
            </a:extLst>
          </p:cNvPr>
          <p:cNvSpPr/>
          <p:nvPr/>
        </p:nvSpPr>
        <p:spPr>
          <a:xfrm>
            <a:off x="3794376" y="8855426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ltiply 15">
            <a:extLst>
              <a:ext uri="{FF2B5EF4-FFF2-40B4-BE49-F238E27FC236}">
                <a16:creationId xmlns:a16="http://schemas.microsoft.com/office/drawing/2014/main" id="{4E4E01B7-AC84-B52F-B87E-AB2DC6DEE331}"/>
              </a:ext>
            </a:extLst>
          </p:cNvPr>
          <p:cNvSpPr/>
          <p:nvPr/>
        </p:nvSpPr>
        <p:spPr>
          <a:xfrm>
            <a:off x="5599851" y="8855426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ultiply 16">
            <a:extLst>
              <a:ext uri="{FF2B5EF4-FFF2-40B4-BE49-F238E27FC236}">
                <a16:creationId xmlns:a16="http://schemas.microsoft.com/office/drawing/2014/main" id="{60DFD9B8-F267-F3BD-F068-AD82DB0A8457}"/>
              </a:ext>
            </a:extLst>
          </p:cNvPr>
          <p:cNvSpPr/>
          <p:nvPr/>
        </p:nvSpPr>
        <p:spPr>
          <a:xfrm>
            <a:off x="5599851" y="9172495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ultiply 17">
            <a:extLst>
              <a:ext uri="{FF2B5EF4-FFF2-40B4-BE49-F238E27FC236}">
                <a16:creationId xmlns:a16="http://schemas.microsoft.com/office/drawing/2014/main" id="{04C9CF66-CDF4-468B-77BB-CACB3FBA31E6}"/>
              </a:ext>
            </a:extLst>
          </p:cNvPr>
          <p:cNvSpPr/>
          <p:nvPr/>
        </p:nvSpPr>
        <p:spPr>
          <a:xfrm>
            <a:off x="132118" y="8855426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>
            <a:extLst>
              <a:ext uri="{FF2B5EF4-FFF2-40B4-BE49-F238E27FC236}">
                <a16:creationId xmlns:a16="http://schemas.microsoft.com/office/drawing/2014/main" id="{E2472C20-0ED8-D897-661F-5DCCD39403CF}"/>
              </a:ext>
            </a:extLst>
          </p:cNvPr>
          <p:cNvSpPr/>
          <p:nvPr/>
        </p:nvSpPr>
        <p:spPr>
          <a:xfrm>
            <a:off x="1966407" y="8855426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>
            <a:extLst>
              <a:ext uri="{FF2B5EF4-FFF2-40B4-BE49-F238E27FC236}">
                <a16:creationId xmlns:a16="http://schemas.microsoft.com/office/drawing/2014/main" id="{8F2C511C-9B96-A78C-46DD-6F3B4C1CCC06}"/>
              </a:ext>
            </a:extLst>
          </p:cNvPr>
          <p:cNvSpPr/>
          <p:nvPr/>
        </p:nvSpPr>
        <p:spPr>
          <a:xfrm>
            <a:off x="1966407" y="9172495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52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TextBox 1056">
            <a:extLst>
              <a:ext uri="{FF2B5EF4-FFF2-40B4-BE49-F238E27FC236}">
                <a16:creationId xmlns:a16="http://schemas.microsoft.com/office/drawing/2014/main" id="{7D3DE365-8834-556C-4A5D-E165A9D8BD85}"/>
              </a:ext>
            </a:extLst>
          </p:cNvPr>
          <p:cNvSpPr txBox="1"/>
          <p:nvPr/>
        </p:nvSpPr>
        <p:spPr>
          <a:xfrm>
            <a:off x="4084320" y="2129600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sp>
        <p:nvSpPr>
          <p:cNvPr id="1080" name="Rectangle 1079">
            <a:extLst>
              <a:ext uri="{FF2B5EF4-FFF2-40B4-BE49-F238E27FC236}">
                <a16:creationId xmlns:a16="http://schemas.microsoft.com/office/drawing/2014/main" id="{1638854A-0747-B5E7-72EC-5D47C34B66C5}"/>
              </a:ext>
            </a:extLst>
          </p:cNvPr>
          <p:cNvSpPr/>
          <p:nvPr/>
        </p:nvSpPr>
        <p:spPr>
          <a:xfrm>
            <a:off x="3657600" y="6400800"/>
            <a:ext cx="3657600" cy="20574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  <a:gs pos="48000">
                <a:schemeClr val="accent6">
                  <a:lumMod val="40000"/>
                  <a:lumOff val="60000"/>
                </a:schemeClr>
              </a:gs>
              <a:gs pos="8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  <a:gs pos="91000">
                <a:schemeClr val="accent6">
                  <a:lumMod val="60000"/>
                  <a:lumOff val="40000"/>
                </a:schemeClr>
              </a:gs>
              <a:gs pos="45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1" name="Rectangle 1080">
            <a:extLst>
              <a:ext uri="{FF2B5EF4-FFF2-40B4-BE49-F238E27FC236}">
                <a16:creationId xmlns:a16="http://schemas.microsoft.com/office/drawing/2014/main" id="{F65B4855-7D80-0A78-4437-74D32D17B214}"/>
              </a:ext>
            </a:extLst>
          </p:cNvPr>
          <p:cNvSpPr/>
          <p:nvPr/>
        </p:nvSpPr>
        <p:spPr>
          <a:xfrm>
            <a:off x="0" y="6404335"/>
            <a:ext cx="3657600" cy="20574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  <a:gs pos="48000">
                <a:schemeClr val="accent6">
                  <a:lumMod val="40000"/>
                  <a:lumOff val="60000"/>
                </a:schemeClr>
              </a:gs>
              <a:gs pos="8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  <a:gs pos="91000">
                <a:schemeClr val="accent6">
                  <a:lumMod val="60000"/>
                  <a:lumOff val="40000"/>
                </a:schemeClr>
              </a:gs>
              <a:gs pos="45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8" name="Rectangle 1077">
            <a:extLst>
              <a:ext uri="{FF2B5EF4-FFF2-40B4-BE49-F238E27FC236}">
                <a16:creationId xmlns:a16="http://schemas.microsoft.com/office/drawing/2014/main" id="{6759CB1E-88A8-E3C8-ACA7-075F9A6D5F62}"/>
              </a:ext>
            </a:extLst>
          </p:cNvPr>
          <p:cNvSpPr/>
          <p:nvPr/>
        </p:nvSpPr>
        <p:spPr>
          <a:xfrm>
            <a:off x="3654294" y="3195899"/>
            <a:ext cx="3657600" cy="20574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  <a:gs pos="48000">
                <a:schemeClr val="accent6">
                  <a:lumMod val="40000"/>
                  <a:lumOff val="60000"/>
                </a:schemeClr>
              </a:gs>
              <a:gs pos="8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  <a:gs pos="91000">
                <a:schemeClr val="accent6">
                  <a:lumMod val="60000"/>
                  <a:lumOff val="40000"/>
                </a:schemeClr>
              </a:gs>
              <a:gs pos="45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9" name="Rectangle 1078">
            <a:extLst>
              <a:ext uri="{FF2B5EF4-FFF2-40B4-BE49-F238E27FC236}">
                <a16:creationId xmlns:a16="http://schemas.microsoft.com/office/drawing/2014/main" id="{183E677D-36FA-39E3-3638-D880105646D5}"/>
              </a:ext>
            </a:extLst>
          </p:cNvPr>
          <p:cNvSpPr/>
          <p:nvPr/>
        </p:nvSpPr>
        <p:spPr>
          <a:xfrm>
            <a:off x="-3306" y="3195899"/>
            <a:ext cx="3657600" cy="20574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  <a:gs pos="48000">
                <a:schemeClr val="accent6">
                  <a:lumMod val="40000"/>
                  <a:lumOff val="60000"/>
                </a:schemeClr>
              </a:gs>
              <a:gs pos="8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  <a:gs pos="91000">
                <a:schemeClr val="accent6">
                  <a:lumMod val="60000"/>
                  <a:lumOff val="40000"/>
                </a:schemeClr>
              </a:gs>
              <a:gs pos="45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7" name="Rectangle 1076">
            <a:extLst>
              <a:ext uri="{FF2B5EF4-FFF2-40B4-BE49-F238E27FC236}">
                <a16:creationId xmlns:a16="http://schemas.microsoft.com/office/drawing/2014/main" id="{DF4E3687-6B7F-D013-1E5C-41A315A5ED27}"/>
              </a:ext>
            </a:extLst>
          </p:cNvPr>
          <p:cNvSpPr/>
          <p:nvPr/>
        </p:nvSpPr>
        <p:spPr>
          <a:xfrm>
            <a:off x="3657600" y="0"/>
            <a:ext cx="3657600" cy="20574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  <a:gs pos="48000">
                <a:schemeClr val="accent6">
                  <a:lumMod val="40000"/>
                  <a:lumOff val="60000"/>
                </a:schemeClr>
              </a:gs>
              <a:gs pos="8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  <a:gs pos="91000">
                <a:schemeClr val="accent6">
                  <a:lumMod val="60000"/>
                  <a:lumOff val="40000"/>
                </a:schemeClr>
              </a:gs>
              <a:gs pos="45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6" name="Rectangle 1075">
            <a:extLst>
              <a:ext uri="{FF2B5EF4-FFF2-40B4-BE49-F238E27FC236}">
                <a16:creationId xmlns:a16="http://schemas.microsoft.com/office/drawing/2014/main" id="{F9E143BA-6340-50D1-95EC-C05500B45B13}"/>
              </a:ext>
            </a:extLst>
          </p:cNvPr>
          <p:cNvSpPr/>
          <p:nvPr/>
        </p:nvSpPr>
        <p:spPr>
          <a:xfrm>
            <a:off x="0" y="0"/>
            <a:ext cx="3657600" cy="20574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  <a:gs pos="48000">
                <a:schemeClr val="accent6">
                  <a:lumMod val="40000"/>
                  <a:lumOff val="60000"/>
                </a:schemeClr>
              </a:gs>
              <a:gs pos="8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  <a:gs pos="91000">
                <a:schemeClr val="accent6">
                  <a:lumMod val="60000"/>
                  <a:lumOff val="40000"/>
                </a:schemeClr>
              </a:gs>
              <a:gs pos="45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close up of a monkey&#10;&#10;Description automatically generated with low confidence">
            <a:extLst>
              <a:ext uri="{FF2B5EF4-FFF2-40B4-BE49-F238E27FC236}">
                <a16:creationId xmlns:a16="http://schemas.microsoft.com/office/drawing/2014/main" id="{28220D2D-0D96-6268-9018-40749B02E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172" y="31583"/>
            <a:ext cx="2036428" cy="2036428"/>
          </a:xfrm>
          <a:prstGeom prst="rect">
            <a:avLst/>
          </a:prstGeom>
        </p:spPr>
      </p:pic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57CF0C5E-13F7-FF44-FD13-B8DD45340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718" y="0"/>
            <a:ext cx="2047482" cy="20474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EECD17-56D8-4A57-9E16-B8E4088ED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18" y="6409781"/>
            <a:ext cx="2057382" cy="2057382"/>
          </a:xfrm>
          <a:prstGeom prst="rect">
            <a:avLst/>
          </a:prstGeom>
        </p:spPr>
      </p:pic>
      <p:pic>
        <p:nvPicPr>
          <p:cNvPr id="10" name="Picture 9" descr="A cheetah with its mouth open&#10;&#10;Description automatically generated with medium confidence">
            <a:extLst>
              <a:ext uri="{FF2B5EF4-FFF2-40B4-BE49-F238E27FC236}">
                <a16:creationId xmlns:a16="http://schemas.microsoft.com/office/drawing/2014/main" id="{A1641D7A-D61F-3D89-2DC1-0BE94C5F3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476" y="2927845"/>
            <a:ext cx="2310576" cy="2310576"/>
          </a:xfrm>
          <a:prstGeom prst="rect">
            <a:avLst/>
          </a:prstGeom>
        </p:spPr>
      </p:pic>
      <p:pic>
        <p:nvPicPr>
          <p:cNvPr id="12" name="Picture 11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820288A7-B027-647F-5388-2488E5AF3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6009" y="3212499"/>
            <a:ext cx="2028487" cy="2028487"/>
          </a:xfrm>
          <a:prstGeom prst="rect">
            <a:avLst/>
          </a:prstGeom>
        </p:spPr>
      </p:pic>
      <p:pic>
        <p:nvPicPr>
          <p:cNvPr id="14" name="Picture 13" descr="A close-up of a fish&#10;&#10;Description automatically generated with medium confidence">
            <a:extLst>
              <a:ext uri="{FF2B5EF4-FFF2-40B4-BE49-F238E27FC236}">
                <a16:creationId xmlns:a16="http://schemas.microsoft.com/office/drawing/2014/main" id="{7555CF73-0886-CC83-6EE6-CFCD80DF77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6528737"/>
            <a:ext cx="1938426" cy="1938426"/>
          </a:xfrm>
          <a:prstGeom prst="rect">
            <a:avLst/>
          </a:prstGeom>
        </p:spPr>
      </p:pic>
      <p:pic>
        <p:nvPicPr>
          <p:cNvPr id="17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8AD2B6C4-C3F9-7A2D-FA38-EFB31B20A7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33139" y="2795656"/>
            <a:ext cx="274320" cy="274320"/>
          </a:xfrm>
          <a:prstGeom prst="rect">
            <a:avLst/>
          </a:prstGeom>
        </p:spPr>
      </p:pic>
      <p:pic>
        <p:nvPicPr>
          <p:cNvPr id="18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A01BFC01-ADDE-9AD0-1204-BD74173BB5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5672039" y="2194560"/>
            <a:ext cx="274320" cy="274320"/>
          </a:xfrm>
          <a:prstGeom prst="rect">
            <a:avLst/>
          </a:prstGeom>
        </p:spPr>
      </p:pic>
      <p:pic>
        <p:nvPicPr>
          <p:cNvPr id="19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46AD449E-6BF6-5A2D-4EE4-D756523017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38873" y="2194560"/>
            <a:ext cx="274320" cy="27432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6788F60-5219-5B73-F222-D60BB62B1EA7}"/>
              </a:ext>
            </a:extLst>
          </p:cNvPr>
          <p:cNvSpPr txBox="1"/>
          <p:nvPr/>
        </p:nvSpPr>
        <p:spPr>
          <a:xfrm>
            <a:off x="429905" y="2131459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1026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F083E18F-D160-5748-A612-65861E7C9D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2005706" y="2194560"/>
            <a:ext cx="274320" cy="274320"/>
          </a:xfrm>
          <a:prstGeom prst="rect">
            <a:avLst/>
          </a:prstGeom>
        </p:spPr>
      </p:pic>
      <p:pic>
        <p:nvPicPr>
          <p:cNvPr id="1028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C682CEED-B108-0F10-19BE-53943DB817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72539" y="2194560"/>
            <a:ext cx="274320" cy="274320"/>
          </a:xfrm>
          <a:prstGeom prst="rect">
            <a:avLst/>
          </a:prstGeom>
        </p:spPr>
      </p:pic>
      <p:cxnSp>
        <p:nvCxnSpPr>
          <p:cNvPr id="1066" name="Straight Connector 1065">
            <a:extLst>
              <a:ext uri="{FF2B5EF4-FFF2-40B4-BE49-F238E27FC236}">
                <a16:creationId xmlns:a16="http://schemas.microsoft.com/office/drawing/2014/main" id="{035AE449-013E-3479-D3EB-17C4217742D1}"/>
              </a:ext>
            </a:extLst>
          </p:cNvPr>
          <p:cNvCxnSpPr>
            <a:cxnSpLocks/>
          </p:cNvCxnSpPr>
          <p:nvPr/>
        </p:nvCxnSpPr>
        <p:spPr>
          <a:xfrm>
            <a:off x="0" y="3200400"/>
            <a:ext cx="731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8" name="Straight Connector 1067">
            <a:extLst>
              <a:ext uri="{FF2B5EF4-FFF2-40B4-BE49-F238E27FC236}">
                <a16:creationId xmlns:a16="http://schemas.microsoft.com/office/drawing/2014/main" id="{89BB26F6-BF20-67F3-C9A5-F00E378D2E37}"/>
              </a:ext>
            </a:extLst>
          </p:cNvPr>
          <p:cNvCxnSpPr>
            <a:cxnSpLocks/>
          </p:cNvCxnSpPr>
          <p:nvPr/>
        </p:nvCxnSpPr>
        <p:spPr>
          <a:xfrm flipV="1">
            <a:off x="3657600" y="0"/>
            <a:ext cx="0" cy="9601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2" name="TextBox 1081">
            <a:extLst>
              <a:ext uri="{FF2B5EF4-FFF2-40B4-BE49-F238E27FC236}">
                <a16:creationId xmlns:a16="http://schemas.microsoft.com/office/drawing/2014/main" id="{18CB2E6B-E6AB-ADF3-65CF-6A60B416DA2B}"/>
              </a:ext>
            </a:extLst>
          </p:cNvPr>
          <p:cNvSpPr txBox="1"/>
          <p:nvPr/>
        </p:nvSpPr>
        <p:spPr>
          <a:xfrm>
            <a:off x="0" y="6766560"/>
            <a:ext cx="22760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KANGAROO</a:t>
            </a:r>
          </a:p>
        </p:txBody>
      </p:sp>
      <p:sp>
        <p:nvSpPr>
          <p:cNvPr id="1083" name="TextBox 1082">
            <a:extLst>
              <a:ext uri="{FF2B5EF4-FFF2-40B4-BE49-F238E27FC236}">
                <a16:creationId xmlns:a16="http://schemas.microsoft.com/office/drawing/2014/main" id="{01D02E7B-C0C5-D083-4E7F-380CEDEAC6E3}"/>
              </a:ext>
            </a:extLst>
          </p:cNvPr>
          <p:cNvSpPr txBox="1"/>
          <p:nvPr/>
        </p:nvSpPr>
        <p:spPr>
          <a:xfrm>
            <a:off x="3305" y="8092440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MAMMAL</a:t>
            </a:r>
          </a:p>
        </p:txBody>
      </p:sp>
      <p:sp>
        <p:nvSpPr>
          <p:cNvPr id="1084" name="TextBox 1083">
            <a:extLst>
              <a:ext uri="{FF2B5EF4-FFF2-40B4-BE49-F238E27FC236}">
                <a16:creationId xmlns:a16="http://schemas.microsoft.com/office/drawing/2014/main" id="{DEBEAC93-BC69-2569-D6AC-22B3621918E1}"/>
              </a:ext>
            </a:extLst>
          </p:cNvPr>
          <p:cNvSpPr txBox="1"/>
          <p:nvPr/>
        </p:nvSpPr>
        <p:spPr>
          <a:xfrm>
            <a:off x="3657600" y="8092440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MAMMAL</a:t>
            </a:r>
          </a:p>
        </p:txBody>
      </p:sp>
      <p:sp>
        <p:nvSpPr>
          <p:cNvPr id="1085" name="TextBox 1084">
            <a:extLst>
              <a:ext uri="{FF2B5EF4-FFF2-40B4-BE49-F238E27FC236}">
                <a16:creationId xmlns:a16="http://schemas.microsoft.com/office/drawing/2014/main" id="{9C60A722-34EF-8422-7852-81761C4277BB}"/>
              </a:ext>
            </a:extLst>
          </p:cNvPr>
          <p:cNvSpPr txBox="1"/>
          <p:nvPr/>
        </p:nvSpPr>
        <p:spPr>
          <a:xfrm>
            <a:off x="3657600" y="6766560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SEAL</a:t>
            </a:r>
          </a:p>
        </p:txBody>
      </p:sp>
      <p:sp>
        <p:nvSpPr>
          <p:cNvPr id="1086" name="TextBox 1085">
            <a:extLst>
              <a:ext uri="{FF2B5EF4-FFF2-40B4-BE49-F238E27FC236}">
                <a16:creationId xmlns:a16="http://schemas.microsoft.com/office/drawing/2014/main" id="{4103AE00-9850-6B02-97C8-41DEC9DA97A1}"/>
              </a:ext>
            </a:extLst>
          </p:cNvPr>
          <p:cNvSpPr txBox="1"/>
          <p:nvPr/>
        </p:nvSpPr>
        <p:spPr>
          <a:xfrm>
            <a:off x="0" y="3566160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LEOPARD</a:t>
            </a:r>
          </a:p>
        </p:txBody>
      </p:sp>
      <p:sp>
        <p:nvSpPr>
          <p:cNvPr id="1087" name="TextBox 1086">
            <a:extLst>
              <a:ext uri="{FF2B5EF4-FFF2-40B4-BE49-F238E27FC236}">
                <a16:creationId xmlns:a16="http://schemas.microsoft.com/office/drawing/2014/main" id="{5296EB28-FAB0-6DA2-A48A-E68096737A91}"/>
              </a:ext>
            </a:extLst>
          </p:cNvPr>
          <p:cNvSpPr txBox="1"/>
          <p:nvPr/>
        </p:nvSpPr>
        <p:spPr>
          <a:xfrm>
            <a:off x="3657600" y="3566160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LION</a:t>
            </a:r>
          </a:p>
        </p:txBody>
      </p:sp>
      <p:sp>
        <p:nvSpPr>
          <p:cNvPr id="1088" name="TextBox 1087">
            <a:extLst>
              <a:ext uri="{FF2B5EF4-FFF2-40B4-BE49-F238E27FC236}">
                <a16:creationId xmlns:a16="http://schemas.microsoft.com/office/drawing/2014/main" id="{493DC56A-2573-B11B-E5A5-F1F7F5BF08E5}"/>
              </a:ext>
            </a:extLst>
          </p:cNvPr>
          <p:cNvSpPr txBox="1"/>
          <p:nvPr/>
        </p:nvSpPr>
        <p:spPr>
          <a:xfrm>
            <a:off x="-76200" y="361912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GORILLA</a:t>
            </a:r>
          </a:p>
        </p:txBody>
      </p:sp>
      <p:sp>
        <p:nvSpPr>
          <p:cNvPr id="1089" name="TextBox 1088">
            <a:extLst>
              <a:ext uri="{FF2B5EF4-FFF2-40B4-BE49-F238E27FC236}">
                <a16:creationId xmlns:a16="http://schemas.microsoft.com/office/drawing/2014/main" id="{C30B765A-81A3-9F54-50D4-310499E0A284}"/>
              </a:ext>
            </a:extLst>
          </p:cNvPr>
          <p:cNvSpPr txBox="1"/>
          <p:nvPr/>
        </p:nvSpPr>
        <p:spPr>
          <a:xfrm>
            <a:off x="3657600" y="361912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HORSE</a:t>
            </a:r>
          </a:p>
        </p:txBody>
      </p:sp>
      <p:sp>
        <p:nvSpPr>
          <p:cNvPr id="1090" name="TextBox 1089">
            <a:extLst>
              <a:ext uri="{FF2B5EF4-FFF2-40B4-BE49-F238E27FC236}">
                <a16:creationId xmlns:a16="http://schemas.microsoft.com/office/drawing/2014/main" id="{7C6D2573-6050-7717-8132-8F0F8E2D64E1}"/>
              </a:ext>
            </a:extLst>
          </p:cNvPr>
          <p:cNvSpPr txBox="1"/>
          <p:nvPr/>
        </p:nvSpPr>
        <p:spPr>
          <a:xfrm>
            <a:off x="0" y="4888468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MAMMAL</a:t>
            </a:r>
          </a:p>
        </p:txBody>
      </p:sp>
      <p:sp>
        <p:nvSpPr>
          <p:cNvPr id="1091" name="TextBox 1090">
            <a:extLst>
              <a:ext uri="{FF2B5EF4-FFF2-40B4-BE49-F238E27FC236}">
                <a16:creationId xmlns:a16="http://schemas.microsoft.com/office/drawing/2014/main" id="{9BB8CCE7-8A91-497E-8A66-59B90308574E}"/>
              </a:ext>
            </a:extLst>
          </p:cNvPr>
          <p:cNvSpPr txBox="1"/>
          <p:nvPr/>
        </p:nvSpPr>
        <p:spPr>
          <a:xfrm>
            <a:off x="3654295" y="4888468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MAMMAL</a:t>
            </a:r>
          </a:p>
        </p:txBody>
      </p:sp>
      <p:sp>
        <p:nvSpPr>
          <p:cNvPr id="1092" name="TextBox 1091">
            <a:extLst>
              <a:ext uri="{FF2B5EF4-FFF2-40B4-BE49-F238E27FC236}">
                <a16:creationId xmlns:a16="http://schemas.microsoft.com/office/drawing/2014/main" id="{5BED7EE1-8F99-D1F6-0410-93496669F760}"/>
              </a:ext>
            </a:extLst>
          </p:cNvPr>
          <p:cNvSpPr txBox="1"/>
          <p:nvPr/>
        </p:nvSpPr>
        <p:spPr>
          <a:xfrm>
            <a:off x="-1" y="1691640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MAMMAL</a:t>
            </a:r>
          </a:p>
        </p:txBody>
      </p:sp>
      <p:sp>
        <p:nvSpPr>
          <p:cNvPr id="1093" name="TextBox 1092">
            <a:extLst>
              <a:ext uri="{FF2B5EF4-FFF2-40B4-BE49-F238E27FC236}">
                <a16:creationId xmlns:a16="http://schemas.microsoft.com/office/drawing/2014/main" id="{61F2B812-3E9D-F949-F22F-C9FE391B94C3}"/>
              </a:ext>
            </a:extLst>
          </p:cNvPr>
          <p:cNvSpPr txBox="1"/>
          <p:nvPr/>
        </p:nvSpPr>
        <p:spPr>
          <a:xfrm>
            <a:off x="3654294" y="1691640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MAMMAL</a:t>
            </a:r>
          </a:p>
        </p:txBody>
      </p:sp>
      <p:sp>
        <p:nvSpPr>
          <p:cNvPr id="1095" name="TextBox 1094">
            <a:extLst>
              <a:ext uri="{FF2B5EF4-FFF2-40B4-BE49-F238E27FC236}">
                <a16:creationId xmlns:a16="http://schemas.microsoft.com/office/drawing/2014/main" id="{48AD3368-8EB9-C389-8424-80828A43B43F}"/>
              </a:ext>
            </a:extLst>
          </p:cNvPr>
          <p:cNvSpPr txBox="1"/>
          <p:nvPr/>
        </p:nvSpPr>
        <p:spPr>
          <a:xfrm>
            <a:off x="4087368" y="5330952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1097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CB3EC643-77E3-08D2-4A2F-4C309F9B6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38873" y="5989320"/>
            <a:ext cx="274320" cy="274320"/>
          </a:xfrm>
          <a:prstGeom prst="rect">
            <a:avLst/>
          </a:prstGeom>
        </p:spPr>
      </p:pic>
      <p:pic>
        <p:nvPicPr>
          <p:cNvPr id="1098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7FAE7A9E-36A1-D0BB-BCA3-4C9C7142B0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5672039" y="5394960"/>
            <a:ext cx="274320" cy="274320"/>
          </a:xfrm>
          <a:prstGeom prst="rect">
            <a:avLst/>
          </a:prstGeom>
        </p:spPr>
      </p:pic>
      <p:pic>
        <p:nvPicPr>
          <p:cNvPr id="1099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D9436822-7740-0EB6-6428-9ADF242984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33139" y="5394960"/>
            <a:ext cx="274320" cy="274320"/>
          </a:xfrm>
          <a:prstGeom prst="rect">
            <a:avLst/>
          </a:prstGeom>
        </p:spPr>
      </p:pic>
      <p:sp>
        <p:nvSpPr>
          <p:cNvPr id="1103" name="TextBox 1102">
            <a:extLst>
              <a:ext uri="{FF2B5EF4-FFF2-40B4-BE49-F238E27FC236}">
                <a16:creationId xmlns:a16="http://schemas.microsoft.com/office/drawing/2014/main" id="{AA871AB9-99CF-6121-BB24-C511D4FCB0C7}"/>
              </a:ext>
            </a:extLst>
          </p:cNvPr>
          <p:cNvSpPr txBox="1"/>
          <p:nvPr/>
        </p:nvSpPr>
        <p:spPr>
          <a:xfrm>
            <a:off x="429768" y="5330952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1104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B344DE81-1246-A0EF-767A-C55F1925BC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2006173" y="5394960"/>
            <a:ext cx="274320" cy="274320"/>
          </a:xfrm>
          <a:prstGeom prst="rect">
            <a:avLst/>
          </a:prstGeom>
        </p:spPr>
      </p:pic>
      <p:pic>
        <p:nvPicPr>
          <p:cNvPr id="110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FC6FCA18-8022-B504-7744-1B69B6EE6B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72539" y="5394960"/>
            <a:ext cx="274320" cy="274320"/>
          </a:xfrm>
          <a:prstGeom prst="rect">
            <a:avLst/>
          </a:prstGeom>
        </p:spPr>
      </p:pic>
      <p:cxnSp>
        <p:nvCxnSpPr>
          <p:cNvPr id="1109" name="Straight Connector 1108">
            <a:extLst>
              <a:ext uri="{FF2B5EF4-FFF2-40B4-BE49-F238E27FC236}">
                <a16:creationId xmlns:a16="http://schemas.microsoft.com/office/drawing/2014/main" id="{299D415F-020D-A392-99C5-308FB6D69070}"/>
              </a:ext>
            </a:extLst>
          </p:cNvPr>
          <p:cNvCxnSpPr>
            <a:cxnSpLocks/>
          </p:cNvCxnSpPr>
          <p:nvPr/>
        </p:nvCxnSpPr>
        <p:spPr>
          <a:xfrm>
            <a:off x="-5843" y="6367523"/>
            <a:ext cx="731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0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1E464304-7ED1-7D38-FFC1-4D12AD39F1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72539" y="5989320"/>
            <a:ext cx="274320" cy="274320"/>
          </a:xfrm>
          <a:prstGeom prst="rect">
            <a:avLst/>
          </a:prstGeom>
        </p:spPr>
      </p:pic>
      <p:sp>
        <p:nvSpPr>
          <p:cNvPr id="1111" name="TextBox 1110">
            <a:extLst>
              <a:ext uri="{FF2B5EF4-FFF2-40B4-BE49-F238E27FC236}">
                <a16:creationId xmlns:a16="http://schemas.microsoft.com/office/drawing/2014/main" id="{BDA2C543-89F4-9FC4-514B-8D414E2E3AB2}"/>
              </a:ext>
            </a:extLst>
          </p:cNvPr>
          <p:cNvSpPr txBox="1"/>
          <p:nvPr/>
        </p:nvSpPr>
        <p:spPr>
          <a:xfrm>
            <a:off x="4084320" y="8530400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1113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2C65BACB-9543-923D-6234-C37BBCCDF3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33139" y="9190783"/>
            <a:ext cx="274320" cy="274320"/>
          </a:xfrm>
          <a:prstGeom prst="rect">
            <a:avLst/>
          </a:prstGeom>
        </p:spPr>
      </p:pic>
      <p:pic>
        <p:nvPicPr>
          <p:cNvPr id="1114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16663878-A19D-D90C-F5F4-2EADC8007F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5672039" y="8595360"/>
            <a:ext cx="274320" cy="274320"/>
          </a:xfrm>
          <a:prstGeom prst="rect">
            <a:avLst/>
          </a:prstGeom>
        </p:spPr>
      </p:pic>
      <p:pic>
        <p:nvPicPr>
          <p:cNvPr id="111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23605863-266C-A426-16FA-8CD6AF7A5D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33139" y="8595360"/>
            <a:ext cx="274320" cy="274320"/>
          </a:xfrm>
          <a:prstGeom prst="rect">
            <a:avLst/>
          </a:prstGeom>
        </p:spPr>
      </p:pic>
      <p:sp>
        <p:nvSpPr>
          <p:cNvPr id="1119" name="TextBox 1118">
            <a:extLst>
              <a:ext uri="{FF2B5EF4-FFF2-40B4-BE49-F238E27FC236}">
                <a16:creationId xmlns:a16="http://schemas.microsoft.com/office/drawing/2014/main" id="{628C4073-DBFB-1F2B-A526-BF2951955D09}"/>
              </a:ext>
            </a:extLst>
          </p:cNvPr>
          <p:cNvSpPr txBox="1"/>
          <p:nvPr/>
        </p:nvSpPr>
        <p:spPr>
          <a:xfrm>
            <a:off x="429905" y="8532259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1120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87F43124-D6A9-45C0-D8A0-E394F2192A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2006173" y="8595360"/>
            <a:ext cx="274320" cy="274320"/>
          </a:xfrm>
          <a:prstGeom prst="rect">
            <a:avLst/>
          </a:prstGeom>
        </p:spPr>
      </p:pic>
      <p:pic>
        <p:nvPicPr>
          <p:cNvPr id="1121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AF469230-F8E2-9D3F-1351-EDCA24A9D2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72539" y="8595360"/>
            <a:ext cx="274320" cy="274320"/>
          </a:xfrm>
          <a:prstGeom prst="rect">
            <a:avLst/>
          </a:prstGeom>
        </p:spPr>
      </p:pic>
      <p:pic>
        <p:nvPicPr>
          <p:cNvPr id="112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43E78CE6-9528-77AD-40AD-ACA0A95623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72539" y="9190783"/>
            <a:ext cx="274320" cy="274320"/>
          </a:xfrm>
          <a:prstGeom prst="rect">
            <a:avLst/>
          </a:prstGeom>
        </p:spPr>
      </p:pic>
      <p:pic>
        <p:nvPicPr>
          <p:cNvPr id="1126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564DE760-ADDF-8E9D-5442-D9F8107183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5672039" y="8901640"/>
            <a:ext cx="274320" cy="274320"/>
          </a:xfrm>
          <a:prstGeom prst="rect">
            <a:avLst/>
          </a:prstGeom>
        </p:spPr>
      </p:pic>
      <p:sp>
        <p:nvSpPr>
          <p:cNvPr id="22" name="Multiply 21">
            <a:extLst>
              <a:ext uri="{FF2B5EF4-FFF2-40B4-BE49-F238E27FC236}">
                <a16:creationId xmlns:a16="http://schemas.microsoft.com/office/drawing/2014/main" id="{5F2EC46F-5A1C-6565-DAC1-14505EC28E96}"/>
              </a:ext>
            </a:extLst>
          </p:cNvPr>
          <p:cNvSpPr/>
          <p:nvPr/>
        </p:nvSpPr>
        <p:spPr>
          <a:xfrm>
            <a:off x="126819" y="246405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>
            <a:extLst>
              <a:ext uri="{FF2B5EF4-FFF2-40B4-BE49-F238E27FC236}">
                <a16:creationId xmlns:a16="http://schemas.microsoft.com/office/drawing/2014/main" id="{06EE070E-507D-1E26-AA7E-17EC1E20E786}"/>
              </a:ext>
            </a:extLst>
          </p:cNvPr>
          <p:cNvSpPr/>
          <p:nvPr/>
        </p:nvSpPr>
        <p:spPr>
          <a:xfrm>
            <a:off x="1960453" y="246405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y 23">
            <a:extLst>
              <a:ext uri="{FF2B5EF4-FFF2-40B4-BE49-F238E27FC236}">
                <a16:creationId xmlns:a16="http://schemas.microsoft.com/office/drawing/2014/main" id="{249AFB3E-A849-4183-F24A-4FCF4C1DB97B}"/>
              </a:ext>
            </a:extLst>
          </p:cNvPr>
          <p:cNvSpPr/>
          <p:nvPr/>
        </p:nvSpPr>
        <p:spPr>
          <a:xfrm>
            <a:off x="1960453" y="2749936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ultiply 24">
            <a:extLst>
              <a:ext uri="{FF2B5EF4-FFF2-40B4-BE49-F238E27FC236}">
                <a16:creationId xmlns:a16="http://schemas.microsoft.com/office/drawing/2014/main" id="{8035F40D-49AD-16A7-1FC8-B00A7991EC6B}"/>
              </a:ext>
            </a:extLst>
          </p:cNvPr>
          <p:cNvSpPr/>
          <p:nvPr/>
        </p:nvSpPr>
        <p:spPr>
          <a:xfrm>
            <a:off x="126819" y="5653535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>
            <a:extLst>
              <a:ext uri="{FF2B5EF4-FFF2-40B4-BE49-F238E27FC236}">
                <a16:creationId xmlns:a16="http://schemas.microsoft.com/office/drawing/2014/main" id="{070B541E-3464-9C03-2BA1-46F5D3990302}"/>
              </a:ext>
            </a:extLst>
          </p:cNvPr>
          <p:cNvSpPr/>
          <p:nvPr/>
        </p:nvSpPr>
        <p:spPr>
          <a:xfrm>
            <a:off x="1959986" y="5948484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ultiply 26">
            <a:extLst>
              <a:ext uri="{FF2B5EF4-FFF2-40B4-BE49-F238E27FC236}">
                <a16:creationId xmlns:a16="http://schemas.microsoft.com/office/drawing/2014/main" id="{4BD05975-9561-8DB9-179B-06F2503A319A}"/>
              </a:ext>
            </a:extLst>
          </p:cNvPr>
          <p:cNvSpPr/>
          <p:nvPr/>
        </p:nvSpPr>
        <p:spPr>
          <a:xfrm>
            <a:off x="126819" y="885592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ultiply 27">
            <a:extLst>
              <a:ext uri="{FF2B5EF4-FFF2-40B4-BE49-F238E27FC236}">
                <a16:creationId xmlns:a16="http://schemas.microsoft.com/office/drawing/2014/main" id="{0A54E37B-1B65-E357-2B6C-38CA9CA243B6}"/>
              </a:ext>
            </a:extLst>
          </p:cNvPr>
          <p:cNvSpPr/>
          <p:nvPr/>
        </p:nvSpPr>
        <p:spPr>
          <a:xfrm>
            <a:off x="1960453" y="885592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ultiply 28">
            <a:extLst>
              <a:ext uri="{FF2B5EF4-FFF2-40B4-BE49-F238E27FC236}">
                <a16:creationId xmlns:a16="http://schemas.microsoft.com/office/drawing/2014/main" id="{CDADA334-F70D-DE84-55CB-132D0F33C65C}"/>
              </a:ext>
            </a:extLst>
          </p:cNvPr>
          <p:cNvSpPr/>
          <p:nvPr/>
        </p:nvSpPr>
        <p:spPr>
          <a:xfrm>
            <a:off x="1960453" y="9145063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ultiply 29">
            <a:extLst>
              <a:ext uri="{FF2B5EF4-FFF2-40B4-BE49-F238E27FC236}">
                <a16:creationId xmlns:a16="http://schemas.microsoft.com/office/drawing/2014/main" id="{BFE280F2-28EE-EEE9-5B48-8812084B64DF}"/>
              </a:ext>
            </a:extLst>
          </p:cNvPr>
          <p:cNvSpPr/>
          <p:nvPr/>
        </p:nvSpPr>
        <p:spPr>
          <a:xfrm>
            <a:off x="1960453" y="5653535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ultiply 30">
            <a:extLst>
              <a:ext uri="{FF2B5EF4-FFF2-40B4-BE49-F238E27FC236}">
                <a16:creationId xmlns:a16="http://schemas.microsoft.com/office/drawing/2014/main" id="{F9FA2F75-3E04-2A4C-4E09-61EA85B2CED4}"/>
              </a:ext>
            </a:extLst>
          </p:cNvPr>
          <p:cNvSpPr/>
          <p:nvPr/>
        </p:nvSpPr>
        <p:spPr>
          <a:xfrm>
            <a:off x="126819" y="2749936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ultiply 31">
            <a:extLst>
              <a:ext uri="{FF2B5EF4-FFF2-40B4-BE49-F238E27FC236}">
                <a16:creationId xmlns:a16="http://schemas.microsoft.com/office/drawing/2014/main" id="{EEA752D3-8A58-EDA4-EBB7-C436DA00BA7D}"/>
              </a:ext>
            </a:extLst>
          </p:cNvPr>
          <p:cNvSpPr/>
          <p:nvPr/>
        </p:nvSpPr>
        <p:spPr>
          <a:xfrm>
            <a:off x="3787419" y="5653535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ultiply 32">
            <a:extLst>
              <a:ext uri="{FF2B5EF4-FFF2-40B4-BE49-F238E27FC236}">
                <a16:creationId xmlns:a16="http://schemas.microsoft.com/office/drawing/2014/main" id="{6603000D-0146-FE97-1004-A857E0F5B221}"/>
              </a:ext>
            </a:extLst>
          </p:cNvPr>
          <p:cNvSpPr/>
          <p:nvPr/>
        </p:nvSpPr>
        <p:spPr>
          <a:xfrm>
            <a:off x="5626319" y="5653535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ultiply 33">
            <a:extLst>
              <a:ext uri="{FF2B5EF4-FFF2-40B4-BE49-F238E27FC236}">
                <a16:creationId xmlns:a16="http://schemas.microsoft.com/office/drawing/2014/main" id="{2AF2A9E2-6AF5-E5E5-AE61-0CCFA8C2591C}"/>
              </a:ext>
            </a:extLst>
          </p:cNvPr>
          <p:cNvSpPr/>
          <p:nvPr/>
        </p:nvSpPr>
        <p:spPr>
          <a:xfrm>
            <a:off x="5626319" y="5948484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ultiply 34">
            <a:extLst>
              <a:ext uri="{FF2B5EF4-FFF2-40B4-BE49-F238E27FC236}">
                <a16:creationId xmlns:a16="http://schemas.microsoft.com/office/drawing/2014/main" id="{40EF7562-7130-F224-A524-6C988D50FC7B}"/>
              </a:ext>
            </a:extLst>
          </p:cNvPr>
          <p:cNvSpPr/>
          <p:nvPr/>
        </p:nvSpPr>
        <p:spPr>
          <a:xfrm>
            <a:off x="3787419" y="246405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ultiply 35">
            <a:extLst>
              <a:ext uri="{FF2B5EF4-FFF2-40B4-BE49-F238E27FC236}">
                <a16:creationId xmlns:a16="http://schemas.microsoft.com/office/drawing/2014/main" id="{E0F46E0D-95F0-84C6-E83E-EBF396D9B811}"/>
              </a:ext>
            </a:extLst>
          </p:cNvPr>
          <p:cNvSpPr/>
          <p:nvPr/>
        </p:nvSpPr>
        <p:spPr>
          <a:xfrm>
            <a:off x="5626319" y="246405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ultiply 36">
            <a:extLst>
              <a:ext uri="{FF2B5EF4-FFF2-40B4-BE49-F238E27FC236}">
                <a16:creationId xmlns:a16="http://schemas.microsoft.com/office/drawing/2014/main" id="{EF4711DE-C4D8-1774-C738-7218BC17D18C}"/>
              </a:ext>
            </a:extLst>
          </p:cNvPr>
          <p:cNvSpPr/>
          <p:nvPr/>
        </p:nvSpPr>
        <p:spPr>
          <a:xfrm>
            <a:off x="5626319" y="2749936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ultiply 37">
            <a:extLst>
              <a:ext uri="{FF2B5EF4-FFF2-40B4-BE49-F238E27FC236}">
                <a16:creationId xmlns:a16="http://schemas.microsoft.com/office/drawing/2014/main" id="{BEBEACC5-EABF-F612-1E21-7265C1CD65D5}"/>
              </a:ext>
            </a:extLst>
          </p:cNvPr>
          <p:cNvSpPr/>
          <p:nvPr/>
        </p:nvSpPr>
        <p:spPr>
          <a:xfrm>
            <a:off x="3787419" y="885592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CA98CDF-D243-FABD-426F-BDB276539DC6}"/>
              </a:ext>
            </a:extLst>
          </p:cNvPr>
          <p:cNvSpPr/>
          <p:nvPr/>
        </p:nvSpPr>
        <p:spPr>
          <a:xfrm>
            <a:off x="5626319" y="9145063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70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Rectangle 1089">
            <a:extLst>
              <a:ext uri="{FF2B5EF4-FFF2-40B4-BE49-F238E27FC236}">
                <a16:creationId xmlns:a16="http://schemas.microsoft.com/office/drawing/2014/main" id="{75251D82-64ED-FB5E-F271-4907DCB9D93A}"/>
              </a:ext>
            </a:extLst>
          </p:cNvPr>
          <p:cNvSpPr/>
          <p:nvPr/>
        </p:nvSpPr>
        <p:spPr>
          <a:xfrm>
            <a:off x="3657600" y="6400800"/>
            <a:ext cx="3657600" cy="2057400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  <a:gs pos="48000">
                <a:schemeClr val="accent4">
                  <a:lumMod val="40000"/>
                  <a:lumOff val="60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  <a:gs pos="91000">
                <a:schemeClr val="accent4">
                  <a:lumMod val="60000"/>
                  <a:lumOff val="40000"/>
                </a:schemeClr>
              </a:gs>
              <a:gs pos="4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1" name="Rectangle 1090">
            <a:extLst>
              <a:ext uri="{FF2B5EF4-FFF2-40B4-BE49-F238E27FC236}">
                <a16:creationId xmlns:a16="http://schemas.microsoft.com/office/drawing/2014/main" id="{CCE83D78-D03F-4C78-C976-A6B0C5C728BF}"/>
              </a:ext>
            </a:extLst>
          </p:cNvPr>
          <p:cNvSpPr/>
          <p:nvPr/>
        </p:nvSpPr>
        <p:spPr>
          <a:xfrm>
            <a:off x="0" y="6404335"/>
            <a:ext cx="3657600" cy="2057400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  <a:gs pos="48000">
                <a:schemeClr val="accent4">
                  <a:lumMod val="40000"/>
                  <a:lumOff val="60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  <a:gs pos="91000">
                <a:schemeClr val="accent4">
                  <a:lumMod val="60000"/>
                  <a:lumOff val="40000"/>
                </a:schemeClr>
              </a:gs>
              <a:gs pos="4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2" name="Rectangle 1091">
            <a:extLst>
              <a:ext uri="{FF2B5EF4-FFF2-40B4-BE49-F238E27FC236}">
                <a16:creationId xmlns:a16="http://schemas.microsoft.com/office/drawing/2014/main" id="{1B9473C9-755D-8E84-A181-F86B3AE6A060}"/>
              </a:ext>
            </a:extLst>
          </p:cNvPr>
          <p:cNvSpPr/>
          <p:nvPr/>
        </p:nvSpPr>
        <p:spPr>
          <a:xfrm>
            <a:off x="3654294" y="3195899"/>
            <a:ext cx="3657600" cy="2057400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  <a:gs pos="48000">
                <a:schemeClr val="accent4">
                  <a:lumMod val="40000"/>
                  <a:lumOff val="60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  <a:gs pos="91000">
                <a:schemeClr val="accent4">
                  <a:lumMod val="60000"/>
                  <a:lumOff val="40000"/>
                </a:schemeClr>
              </a:gs>
              <a:gs pos="4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3" name="Rectangle 1092">
            <a:extLst>
              <a:ext uri="{FF2B5EF4-FFF2-40B4-BE49-F238E27FC236}">
                <a16:creationId xmlns:a16="http://schemas.microsoft.com/office/drawing/2014/main" id="{F5CE66AE-A247-4D5A-E71A-FD3F527D5A97}"/>
              </a:ext>
            </a:extLst>
          </p:cNvPr>
          <p:cNvSpPr/>
          <p:nvPr/>
        </p:nvSpPr>
        <p:spPr>
          <a:xfrm>
            <a:off x="-3306" y="3195899"/>
            <a:ext cx="3657600" cy="2057400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  <a:gs pos="48000">
                <a:schemeClr val="accent4">
                  <a:lumMod val="40000"/>
                  <a:lumOff val="60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  <a:gs pos="91000">
                <a:schemeClr val="accent4">
                  <a:lumMod val="60000"/>
                  <a:lumOff val="40000"/>
                </a:schemeClr>
              </a:gs>
              <a:gs pos="4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4" name="Rectangle 1093">
            <a:extLst>
              <a:ext uri="{FF2B5EF4-FFF2-40B4-BE49-F238E27FC236}">
                <a16:creationId xmlns:a16="http://schemas.microsoft.com/office/drawing/2014/main" id="{F434A258-80EC-1A8A-9C25-244CDF09A022}"/>
              </a:ext>
            </a:extLst>
          </p:cNvPr>
          <p:cNvSpPr/>
          <p:nvPr/>
        </p:nvSpPr>
        <p:spPr>
          <a:xfrm>
            <a:off x="3657600" y="0"/>
            <a:ext cx="3657600" cy="2057400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  <a:gs pos="48000">
                <a:schemeClr val="accent4">
                  <a:lumMod val="40000"/>
                  <a:lumOff val="60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  <a:gs pos="91000">
                <a:schemeClr val="accent4">
                  <a:lumMod val="60000"/>
                  <a:lumOff val="40000"/>
                </a:schemeClr>
              </a:gs>
              <a:gs pos="4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5" name="Rectangle 1094">
            <a:extLst>
              <a:ext uri="{FF2B5EF4-FFF2-40B4-BE49-F238E27FC236}">
                <a16:creationId xmlns:a16="http://schemas.microsoft.com/office/drawing/2014/main" id="{B759323F-9A45-6D74-689F-E689C29DE05C}"/>
              </a:ext>
            </a:extLst>
          </p:cNvPr>
          <p:cNvSpPr/>
          <p:nvPr/>
        </p:nvSpPr>
        <p:spPr>
          <a:xfrm>
            <a:off x="0" y="0"/>
            <a:ext cx="3657600" cy="2057400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  <a:gs pos="48000">
                <a:schemeClr val="accent4">
                  <a:lumMod val="40000"/>
                  <a:lumOff val="60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  <a:gs pos="91000">
                <a:schemeClr val="accent4">
                  <a:lumMod val="60000"/>
                  <a:lumOff val="40000"/>
                </a:schemeClr>
              </a:gs>
              <a:gs pos="4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96" name="Straight Connector 1095">
            <a:extLst>
              <a:ext uri="{FF2B5EF4-FFF2-40B4-BE49-F238E27FC236}">
                <a16:creationId xmlns:a16="http://schemas.microsoft.com/office/drawing/2014/main" id="{F7FB62AC-16BE-7324-800D-7B07CEADA543}"/>
              </a:ext>
            </a:extLst>
          </p:cNvPr>
          <p:cNvCxnSpPr>
            <a:cxnSpLocks/>
          </p:cNvCxnSpPr>
          <p:nvPr/>
        </p:nvCxnSpPr>
        <p:spPr>
          <a:xfrm>
            <a:off x="0" y="3200400"/>
            <a:ext cx="731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7" name="Straight Connector 1096">
            <a:extLst>
              <a:ext uri="{FF2B5EF4-FFF2-40B4-BE49-F238E27FC236}">
                <a16:creationId xmlns:a16="http://schemas.microsoft.com/office/drawing/2014/main" id="{1BF6A68A-52AA-B5F8-9FB8-F4FAC84A6E16}"/>
              </a:ext>
            </a:extLst>
          </p:cNvPr>
          <p:cNvCxnSpPr/>
          <p:nvPr/>
        </p:nvCxnSpPr>
        <p:spPr>
          <a:xfrm>
            <a:off x="0" y="6400800"/>
            <a:ext cx="731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8" name="Straight Connector 1097">
            <a:extLst>
              <a:ext uri="{FF2B5EF4-FFF2-40B4-BE49-F238E27FC236}">
                <a16:creationId xmlns:a16="http://schemas.microsoft.com/office/drawing/2014/main" id="{0BCE6443-218E-F2B7-BA97-75578D561813}"/>
              </a:ext>
            </a:extLst>
          </p:cNvPr>
          <p:cNvCxnSpPr>
            <a:cxnSpLocks/>
          </p:cNvCxnSpPr>
          <p:nvPr/>
        </p:nvCxnSpPr>
        <p:spPr>
          <a:xfrm flipV="1">
            <a:off x="3657600" y="0"/>
            <a:ext cx="0" cy="9601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5" name="TextBox 1044">
            <a:extLst>
              <a:ext uri="{FF2B5EF4-FFF2-40B4-BE49-F238E27FC236}">
                <a16:creationId xmlns:a16="http://schemas.microsoft.com/office/drawing/2014/main" id="{1C20AF10-7D2D-6194-394D-E57183310D3F}"/>
              </a:ext>
            </a:extLst>
          </p:cNvPr>
          <p:cNvSpPr txBox="1"/>
          <p:nvPr/>
        </p:nvSpPr>
        <p:spPr>
          <a:xfrm>
            <a:off x="0" y="6766560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HAWK</a:t>
            </a: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AF377580-404B-FBBC-11B0-A760E74DE92A}"/>
              </a:ext>
            </a:extLst>
          </p:cNvPr>
          <p:cNvSpPr txBox="1"/>
          <p:nvPr/>
        </p:nvSpPr>
        <p:spPr>
          <a:xfrm>
            <a:off x="3305" y="8092440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BIRD</a:t>
            </a:r>
          </a:p>
        </p:txBody>
      </p:sp>
      <p:sp>
        <p:nvSpPr>
          <p:cNvPr id="1108" name="TextBox 1107">
            <a:extLst>
              <a:ext uri="{FF2B5EF4-FFF2-40B4-BE49-F238E27FC236}">
                <a16:creationId xmlns:a16="http://schemas.microsoft.com/office/drawing/2014/main" id="{EEEE808F-5C28-48CB-1159-FDBFEAC1CE44}"/>
              </a:ext>
            </a:extLst>
          </p:cNvPr>
          <p:cNvSpPr txBox="1"/>
          <p:nvPr/>
        </p:nvSpPr>
        <p:spPr>
          <a:xfrm>
            <a:off x="5489705" y="8092440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BIRD</a:t>
            </a:r>
          </a:p>
        </p:txBody>
      </p:sp>
      <p:sp>
        <p:nvSpPr>
          <p:cNvPr id="1110" name="TextBox 1109">
            <a:extLst>
              <a:ext uri="{FF2B5EF4-FFF2-40B4-BE49-F238E27FC236}">
                <a16:creationId xmlns:a16="http://schemas.microsoft.com/office/drawing/2014/main" id="{4BB4C868-F4CB-1438-FEBB-30B263790F8E}"/>
              </a:ext>
            </a:extLst>
          </p:cNvPr>
          <p:cNvSpPr txBox="1"/>
          <p:nvPr/>
        </p:nvSpPr>
        <p:spPr>
          <a:xfrm>
            <a:off x="5199630" y="6766560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OSTRICH</a:t>
            </a:r>
          </a:p>
        </p:txBody>
      </p:sp>
      <p:sp>
        <p:nvSpPr>
          <p:cNvPr id="1111" name="TextBox 1110">
            <a:extLst>
              <a:ext uri="{FF2B5EF4-FFF2-40B4-BE49-F238E27FC236}">
                <a16:creationId xmlns:a16="http://schemas.microsoft.com/office/drawing/2014/main" id="{4492E48A-E0F3-1F0B-C673-37669EB8A3B7}"/>
              </a:ext>
            </a:extLst>
          </p:cNvPr>
          <p:cNvSpPr txBox="1"/>
          <p:nvPr/>
        </p:nvSpPr>
        <p:spPr>
          <a:xfrm>
            <a:off x="0" y="3566160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DUCK</a:t>
            </a:r>
          </a:p>
        </p:txBody>
      </p:sp>
      <p:sp>
        <p:nvSpPr>
          <p:cNvPr id="1112" name="TextBox 1111">
            <a:extLst>
              <a:ext uri="{FF2B5EF4-FFF2-40B4-BE49-F238E27FC236}">
                <a16:creationId xmlns:a16="http://schemas.microsoft.com/office/drawing/2014/main" id="{6A132CCA-5ED1-2EB1-88DB-B1EBB7F7767E}"/>
              </a:ext>
            </a:extLst>
          </p:cNvPr>
          <p:cNvSpPr txBox="1"/>
          <p:nvPr/>
        </p:nvSpPr>
        <p:spPr>
          <a:xfrm>
            <a:off x="5202936" y="3566160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FLAMINGO</a:t>
            </a:r>
          </a:p>
        </p:txBody>
      </p:sp>
      <p:sp>
        <p:nvSpPr>
          <p:cNvPr id="1113" name="TextBox 1112">
            <a:extLst>
              <a:ext uri="{FF2B5EF4-FFF2-40B4-BE49-F238E27FC236}">
                <a16:creationId xmlns:a16="http://schemas.microsoft.com/office/drawing/2014/main" id="{68CEC233-BFFA-EF51-E552-60F519C5F6F7}"/>
              </a:ext>
            </a:extLst>
          </p:cNvPr>
          <p:cNvSpPr txBox="1"/>
          <p:nvPr/>
        </p:nvSpPr>
        <p:spPr>
          <a:xfrm>
            <a:off x="0" y="361912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CHICKEN</a:t>
            </a:r>
          </a:p>
        </p:txBody>
      </p:sp>
      <p:sp>
        <p:nvSpPr>
          <p:cNvPr id="1114" name="TextBox 1113">
            <a:extLst>
              <a:ext uri="{FF2B5EF4-FFF2-40B4-BE49-F238E27FC236}">
                <a16:creationId xmlns:a16="http://schemas.microsoft.com/office/drawing/2014/main" id="{62BF7ACA-027F-1197-82B7-F8729C150B55}"/>
              </a:ext>
            </a:extLst>
          </p:cNvPr>
          <p:cNvSpPr txBox="1"/>
          <p:nvPr/>
        </p:nvSpPr>
        <p:spPr>
          <a:xfrm>
            <a:off x="3657600" y="361912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DOVE</a:t>
            </a:r>
          </a:p>
        </p:txBody>
      </p:sp>
      <p:sp>
        <p:nvSpPr>
          <p:cNvPr id="1115" name="TextBox 1114">
            <a:extLst>
              <a:ext uri="{FF2B5EF4-FFF2-40B4-BE49-F238E27FC236}">
                <a16:creationId xmlns:a16="http://schemas.microsoft.com/office/drawing/2014/main" id="{064DD211-91A2-BD5A-2953-B9316B69F90B}"/>
              </a:ext>
            </a:extLst>
          </p:cNvPr>
          <p:cNvSpPr txBox="1"/>
          <p:nvPr/>
        </p:nvSpPr>
        <p:spPr>
          <a:xfrm>
            <a:off x="0" y="4888468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BIRD</a:t>
            </a:r>
          </a:p>
        </p:txBody>
      </p:sp>
      <p:sp>
        <p:nvSpPr>
          <p:cNvPr id="1116" name="TextBox 1115">
            <a:extLst>
              <a:ext uri="{FF2B5EF4-FFF2-40B4-BE49-F238E27FC236}">
                <a16:creationId xmlns:a16="http://schemas.microsoft.com/office/drawing/2014/main" id="{0A839167-7A8B-2CEF-303F-6A4AE3C162E7}"/>
              </a:ext>
            </a:extLst>
          </p:cNvPr>
          <p:cNvSpPr txBox="1"/>
          <p:nvPr/>
        </p:nvSpPr>
        <p:spPr>
          <a:xfrm>
            <a:off x="5489705" y="4888468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BIRD</a:t>
            </a:r>
          </a:p>
        </p:txBody>
      </p:sp>
      <p:sp>
        <p:nvSpPr>
          <p:cNvPr id="1117" name="TextBox 1116">
            <a:extLst>
              <a:ext uri="{FF2B5EF4-FFF2-40B4-BE49-F238E27FC236}">
                <a16:creationId xmlns:a16="http://schemas.microsoft.com/office/drawing/2014/main" id="{997418F9-4818-80A5-5814-D055D9F9F2D2}"/>
              </a:ext>
            </a:extLst>
          </p:cNvPr>
          <p:cNvSpPr txBox="1"/>
          <p:nvPr/>
        </p:nvSpPr>
        <p:spPr>
          <a:xfrm>
            <a:off x="-1" y="1691640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BIRD</a:t>
            </a:r>
          </a:p>
        </p:txBody>
      </p:sp>
      <p:sp>
        <p:nvSpPr>
          <p:cNvPr id="1118" name="TextBox 1117">
            <a:extLst>
              <a:ext uri="{FF2B5EF4-FFF2-40B4-BE49-F238E27FC236}">
                <a16:creationId xmlns:a16="http://schemas.microsoft.com/office/drawing/2014/main" id="{1622326C-82A2-6631-4107-3AEF93B68412}"/>
              </a:ext>
            </a:extLst>
          </p:cNvPr>
          <p:cNvSpPr txBox="1"/>
          <p:nvPr/>
        </p:nvSpPr>
        <p:spPr>
          <a:xfrm>
            <a:off x="3654294" y="1691640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BIRD</a:t>
            </a:r>
          </a:p>
        </p:txBody>
      </p:sp>
      <p:pic>
        <p:nvPicPr>
          <p:cNvPr id="3" name="Picture 2" descr="A picture containing bird, gallinaceous bird, dark, chicken&#10;&#10;Description automatically generated">
            <a:extLst>
              <a:ext uri="{FF2B5EF4-FFF2-40B4-BE49-F238E27FC236}">
                <a16:creationId xmlns:a16="http://schemas.microsoft.com/office/drawing/2014/main" id="{F6239714-5EAB-06CB-F0AF-CB727E25E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-41662"/>
            <a:ext cx="2280656" cy="2280656"/>
          </a:xfrm>
          <a:prstGeom prst="rect">
            <a:avLst/>
          </a:prstGeom>
        </p:spPr>
      </p:pic>
      <p:pic>
        <p:nvPicPr>
          <p:cNvPr id="5" name="Picture 4" descr="A white bird flying&#10;&#10;Description automatically generated with medium confidence">
            <a:extLst>
              <a:ext uri="{FF2B5EF4-FFF2-40B4-BE49-F238E27FC236}">
                <a16:creationId xmlns:a16="http://schemas.microsoft.com/office/drawing/2014/main" id="{2843B500-FE1C-ABEA-BB91-EC47C6D19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518" y="-26936"/>
            <a:ext cx="2302564" cy="2302564"/>
          </a:xfrm>
          <a:prstGeom prst="rect">
            <a:avLst/>
          </a:prstGeom>
        </p:spPr>
      </p:pic>
      <p:pic>
        <p:nvPicPr>
          <p:cNvPr id="7" name="Picture 6" descr="A white bird with a yellow beak&#10;&#10;Description automatically generated with medium confidence">
            <a:extLst>
              <a:ext uri="{FF2B5EF4-FFF2-40B4-BE49-F238E27FC236}">
                <a16:creationId xmlns:a16="http://schemas.microsoft.com/office/drawing/2014/main" id="{15D1B3FA-4AE2-DAD6-109D-A21AF9E7C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274" y="3117821"/>
            <a:ext cx="2280656" cy="2280656"/>
          </a:xfrm>
          <a:prstGeom prst="rect">
            <a:avLst/>
          </a:prstGeom>
        </p:spPr>
      </p:pic>
      <p:pic>
        <p:nvPicPr>
          <p:cNvPr id="9" name="Picture 8" descr="A pink flamingo with a long neck&#10;&#10;Description automatically generated">
            <a:extLst>
              <a:ext uri="{FF2B5EF4-FFF2-40B4-BE49-F238E27FC236}">
                <a16:creationId xmlns:a16="http://schemas.microsoft.com/office/drawing/2014/main" id="{B6085042-639D-058D-4D09-3F02A92C9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3210635"/>
            <a:ext cx="2039641" cy="2039641"/>
          </a:xfrm>
          <a:prstGeom prst="rect">
            <a:avLst/>
          </a:prstGeom>
        </p:spPr>
      </p:pic>
      <p:pic>
        <p:nvPicPr>
          <p:cNvPr id="11" name="Picture 10" descr="A bald eagle flying&#10;&#10;Description automatically generated with low confidence">
            <a:extLst>
              <a:ext uri="{FF2B5EF4-FFF2-40B4-BE49-F238E27FC236}">
                <a16:creationId xmlns:a16="http://schemas.microsoft.com/office/drawing/2014/main" id="{1D8EC568-FB7C-8259-4C1A-D754489A19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702" y="6404335"/>
            <a:ext cx="2212122" cy="2212122"/>
          </a:xfrm>
          <a:prstGeom prst="rect">
            <a:avLst/>
          </a:prstGeom>
        </p:spPr>
      </p:pic>
      <p:pic>
        <p:nvPicPr>
          <p:cNvPr id="13" name="Picture 12" descr="A close up of a bird&#10;&#10;Description automatically generated with medium confidence">
            <a:extLst>
              <a:ext uri="{FF2B5EF4-FFF2-40B4-BE49-F238E27FC236}">
                <a16:creationId xmlns:a16="http://schemas.microsoft.com/office/drawing/2014/main" id="{5519753E-3178-A101-A830-A39D66DAE8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0" y="6400800"/>
            <a:ext cx="2048166" cy="20481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2841FA-BA3A-F0DF-2A34-596340DDA382}"/>
              </a:ext>
            </a:extLst>
          </p:cNvPr>
          <p:cNvSpPr txBox="1"/>
          <p:nvPr/>
        </p:nvSpPr>
        <p:spPr>
          <a:xfrm>
            <a:off x="4084320" y="2129600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16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FA57CF4D-A335-C69B-43B9-8575683735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23212" y="2788920"/>
            <a:ext cx="274320" cy="274320"/>
          </a:xfrm>
          <a:prstGeom prst="rect">
            <a:avLst/>
          </a:prstGeom>
        </p:spPr>
      </p:pic>
      <p:pic>
        <p:nvPicPr>
          <p:cNvPr id="17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1F471B82-6E09-738B-024C-0FC8BEB1A8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5670659" y="2196117"/>
            <a:ext cx="274320" cy="27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A5B0279-AB4A-1874-583C-ADE52B9F1D71}"/>
              </a:ext>
            </a:extLst>
          </p:cNvPr>
          <p:cNvSpPr txBox="1"/>
          <p:nvPr/>
        </p:nvSpPr>
        <p:spPr>
          <a:xfrm>
            <a:off x="429905" y="2131459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23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4CE76C85-E5F3-C8AC-966A-F5321EDCC9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2006173" y="2196117"/>
            <a:ext cx="274320" cy="274320"/>
          </a:xfrm>
          <a:prstGeom prst="rect">
            <a:avLst/>
          </a:prstGeom>
        </p:spPr>
      </p:pic>
      <p:pic>
        <p:nvPicPr>
          <p:cNvPr id="24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98CF2068-ED10-67C8-0EA3-24D3690A05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82880" y="2509770"/>
            <a:ext cx="274320" cy="27432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E063950-A30B-C1E3-A057-169B83A029D7}"/>
              </a:ext>
            </a:extLst>
          </p:cNvPr>
          <p:cNvSpPr txBox="1"/>
          <p:nvPr/>
        </p:nvSpPr>
        <p:spPr>
          <a:xfrm>
            <a:off x="4087368" y="5330952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30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98A06B03-2291-E68B-4D69-72F87138DA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23212" y="5989320"/>
            <a:ext cx="274320" cy="274320"/>
          </a:xfrm>
          <a:prstGeom prst="rect">
            <a:avLst/>
          </a:prstGeom>
        </p:spPr>
      </p:pic>
      <p:pic>
        <p:nvPicPr>
          <p:cNvPr id="31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6F7166CB-BC55-9B03-400C-13E063563C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5670659" y="5392956"/>
            <a:ext cx="274320" cy="27432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FD5E204-CC2B-6662-8677-6E890B6FF3DE}"/>
              </a:ext>
            </a:extLst>
          </p:cNvPr>
          <p:cNvSpPr txBox="1"/>
          <p:nvPr/>
        </p:nvSpPr>
        <p:spPr>
          <a:xfrm>
            <a:off x="429768" y="5330952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37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B3BB3282-5EA0-E3BB-E621-F0C800BAF5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2006173" y="5392956"/>
            <a:ext cx="274320" cy="274320"/>
          </a:xfrm>
          <a:prstGeom prst="rect">
            <a:avLst/>
          </a:prstGeom>
        </p:spPr>
      </p:pic>
      <p:pic>
        <p:nvPicPr>
          <p:cNvPr id="41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CF474B3C-7B99-A826-6854-0641B72036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82880" y="5989320"/>
            <a:ext cx="274320" cy="27432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DB1A5F4-2679-C179-3DC5-B32C75D5BD06}"/>
              </a:ext>
            </a:extLst>
          </p:cNvPr>
          <p:cNvSpPr txBox="1"/>
          <p:nvPr/>
        </p:nvSpPr>
        <p:spPr>
          <a:xfrm>
            <a:off x="4084320" y="8530400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44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6F281237-3D30-39A6-73C9-CAA1AA6B1A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23212" y="9189720"/>
            <a:ext cx="274320" cy="274320"/>
          </a:xfrm>
          <a:prstGeom prst="rect">
            <a:avLst/>
          </a:prstGeom>
        </p:spPr>
      </p:pic>
      <p:pic>
        <p:nvPicPr>
          <p:cNvPr id="4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528B920F-9E46-4C77-1F25-ABCF909DBE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5670659" y="8595360"/>
            <a:ext cx="274320" cy="27432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B700221-C028-A012-B1C8-89DF3E0440E8}"/>
              </a:ext>
            </a:extLst>
          </p:cNvPr>
          <p:cNvSpPr txBox="1"/>
          <p:nvPr/>
        </p:nvSpPr>
        <p:spPr>
          <a:xfrm>
            <a:off x="429905" y="8532259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51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23EC3693-0579-B0D2-C12D-872B0D5EAB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2006173" y="8595360"/>
            <a:ext cx="274320" cy="274320"/>
          </a:xfrm>
          <a:prstGeom prst="rect">
            <a:avLst/>
          </a:prstGeom>
        </p:spPr>
      </p:pic>
      <p:pic>
        <p:nvPicPr>
          <p:cNvPr id="5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F5E628AF-445A-E7F1-881E-71A8CA0B2C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82880" y="9189720"/>
            <a:ext cx="274320" cy="274320"/>
          </a:xfrm>
          <a:prstGeom prst="rect">
            <a:avLst/>
          </a:prstGeom>
        </p:spPr>
      </p:pic>
      <p:pic>
        <p:nvPicPr>
          <p:cNvPr id="59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B2D357A0-68FE-3EC2-19ED-75163D44D4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23212" y="2509770"/>
            <a:ext cx="274320" cy="274320"/>
          </a:xfrm>
          <a:prstGeom prst="rect">
            <a:avLst/>
          </a:prstGeom>
        </p:spPr>
      </p:pic>
      <p:pic>
        <p:nvPicPr>
          <p:cNvPr id="1026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C0811F32-22D2-1520-1B1D-0A275A724A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23212" y="5702006"/>
            <a:ext cx="274320" cy="274320"/>
          </a:xfrm>
          <a:prstGeom prst="rect">
            <a:avLst/>
          </a:prstGeom>
        </p:spPr>
      </p:pic>
      <p:pic>
        <p:nvPicPr>
          <p:cNvPr id="1028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7AEC67A6-F687-4C25-5848-1EA06F34D7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82880" y="5702006"/>
            <a:ext cx="274320" cy="274320"/>
          </a:xfrm>
          <a:prstGeom prst="rect">
            <a:avLst/>
          </a:prstGeom>
        </p:spPr>
      </p:pic>
      <p:pic>
        <p:nvPicPr>
          <p:cNvPr id="1033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6E73D0EC-8579-AC65-D6B2-DF844B620E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82880" y="8900203"/>
            <a:ext cx="274320" cy="274320"/>
          </a:xfrm>
          <a:prstGeom prst="rect">
            <a:avLst/>
          </a:prstGeom>
        </p:spPr>
      </p:pic>
      <p:pic>
        <p:nvPicPr>
          <p:cNvPr id="1034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75B5F530-927B-8A02-4296-751A4829A5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82880" y="2788920"/>
            <a:ext cx="274320" cy="274320"/>
          </a:xfrm>
          <a:prstGeom prst="rect">
            <a:avLst/>
          </a:prstGeom>
        </p:spPr>
      </p:pic>
      <p:pic>
        <p:nvPicPr>
          <p:cNvPr id="1036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1C7D7463-71DA-D4FB-8B50-29D493C8D4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2006173" y="2788920"/>
            <a:ext cx="274320" cy="274320"/>
          </a:xfrm>
          <a:prstGeom prst="rect">
            <a:avLst/>
          </a:prstGeom>
        </p:spPr>
      </p:pic>
      <p:pic>
        <p:nvPicPr>
          <p:cNvPr id="1037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B538E556-3104-8B22-9CB3-221AA4B410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5670659" y="2788920"/>
            <a:ext cx="274320" cy="274320"/>
          </a:xfrm>
          <a:prstGeom prst="rect">
            <a:avLst/>
          </a:prstGeom>
        </p:spPr>
      </p:pic>
      <p:pic>
        <p:nvPicPr>
          <p:cNvPr id="1038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D765C813-1B2A-BFDE-B956-6AF17FA5F3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5670659" y="9189720"/>
            <a:ext cx="274320" cy="274320"/>
          </a:xfrm>
          <a:prstGeom prst="rect">
            <a:avLst/>
          </a:prstGeom>
        </p:spPr>
      </p:pic>
      <p:pic>
        <p:nvPicPr>
          <p:cNvPr id="1039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F94D005E-9A19-80F6-2244-0E4AD588DB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5670659" y="5989320"/>
            <a:ext cx="274320" cy="274320"/>
          </a:xfrm>
          <a:prstGeom prst="rect">
            <a:avLst/>
          </a:prstGeom>
        </p:spPr>
      </p:pic>
      <p:pic>
        <p:nvPicPr>
          <p:cNvPr id="1041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FE823194-835C-F639-A550-5EBEB103D9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2006173" y="9189720"/>
            <a:ext cx="274320" cy="274320"/>
          </a:xfrm>
          <a:prstGeom prst="rect">
            <a:avLst/>
          </a:prstGeom>
        </p:spPr>
      </p:pic>
      <p:pic>
        <p:nvPicPr>
          <p:cNvPr id="1042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0C76EDC2-6C58-D6F0-8CF1-CFD20C5C0A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2006173" y="5989320"/>
            <a:ext cx="274320" cy="274320"/>
          </a:xfrm>
          <a:prstGeom prst="rect">
            <a:avLst/>
          </a:prstGeom>
        </p:spPr>
      </p:pic>
      <p:sp>
        <p:nvSpPr>
          <p:cNvPr id="4" name="Multiply 3">
            <a:extLst>
              <a:ext uri="{FF2B5EF4-FFF2-40B4-BE49-F238E27FC236}">
                <a16:creationId xmlns:a16="http://schemas.microsoft.com/office/drawing/2014/main" id="{56CC26E5-27A9-BFD4-3058-E0D45B3CED18}"/>
              </a:ext>
            </a:extLst>
          </p:cNvPr>
          <p:cNvSpPr/>
          <p:nvPr/>
        </p:nvSpPr>
        <p:spPr>
          <a:xfrm>
            <a:off x="1960453" y="8854483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6BDD8393-D293-3838-24E5-4E6F49AC0A56}"/>
              </a:ext>
            </a:extLst>
          </p:cNvPr>
          <p:cNvSpPr/>
          <p:nvPr/>
        </p:nvSpPr>
        <p:spPr>
          <a:xfrm>
            <a:off x="1960453" y="246405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y 7">
            <a:extLst>
              <a:ext uri="{FF2B5EF4-FFF2-40B4-BE49-F238E27FC236}">
                <a16:creationId xmlns:a16="http://schemas.microsoft.com/office/drawing/2014/main" id="{22411E35-A456-FA51-72E6-C839CA0DE7EC}"/>
              </a:ext>
            </a:extLst>
          </p:cNvPr>
          <p:cNvSpPr/>
          <p:nvPr/>
        </p:nvSpPr>
        <p:spPr>
          <a:xfrm>
            <a:off x="3777492" y="854964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y 9">
            <a:extLst>
              <a:ext uri="{FF2B5EF4-FFF2-40B4-BE49-F238E27FC236}">
                <a16:creationId xmlns:a16="http://schemas.microsoft.com/office/drawing/2014/main" id="{BF91CB2E-90B9-EE16-8277-C4F2E39B1172}"/>
              </a:ext>
            </a:extLst>
          </p:cNvPr>
          <p:cNvSpPr/>
          <p:nvPr/>
        </p:nvSpPr>
        <p:spPr>
          <a:xfrm>
            <a:off x="5624939" y="5656286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>
            <a:extLst>
              <a:ext uri="{FF2B5EF4-FFF2-40B4-BE49-F238E27FC236}">
                <a16:creationId xmlns:a16="http://schemas.microsoft.com/office/drawing/2014/main" id="{2A48A1BD-394F-B4C1-637B-327B0F8165DE}"/>
              </a:ext>
            </a:extLst>
          </p:cNvPr>
          <p:cNvSpPr/>
          <p:nvPr/>
        </p:nvSpPr>
        <p:spPr>
          <a:xfrm>
            <a:off x="5624939" y="246405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>
            <a:extLst>
              <a:ext uri="{FF2B5EF4-FFF2-40B4-BE49-F238E27FC236}">
                <a16:creationId xmlns:a16="http://schemas.microsoft.com/office/drawing/2014/main" id="{DC8592DA-68C7-F8DA-F723-A277E917B4DC}"/>
              </a:ext>
            </a:extLst>
          </p:cNvPr>
          <p:cNvSpPr/>
          <p:nvPr/>
        </p:nvSpPr>
        <p:spPr>
          <a:xfrm>
            <a:off x="5624939" y="8854483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ultiply 17">
            <a:extLst>
              <a:ext uri="{FF2B5EF4-FFF2-40B4-BE49-F238E27FC236}">
                <a16:creationId xmlns:a16="http://schemas.microsoft.com/office/drawing/2014/main" id="{867D0D0C-C62C-01CF-3822-32AAF05A6376}"/>
              </a:ext>
            </a:extLst>
          </p:cNvPr>
          <p:cNvSpPr/>
          <p:nvPr/>
        </p:nvSpPr>
        <p:spPr>
          <a:xfrm>
            <a:off x="137160" y="854964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>
            <a:extLst>
              <a:ext uri="{FF2B5EF4-FFF2-40B4-BE49-F238E27FC236}">
                <a16:creationId xmlns:a16="http://schemas.microsoft.com/office/drawing/2014/main" id="{F33456E2-18E2-0E1C-8230-9A402978EE58}"/>
              </a:ext>
            </a:extLst>
          </p:cNvPr>
          <p:cNvSpPr/>
          <p:nvPr/>
        </p:nvSpPr>
        <p:spPr>
          <a:xfrm>
            <a:off x="3777492" y="8854483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>
            <a:extLst>
              <a:ext uri="{FF2B5EF4-FFF2-40B4-BE49-F238E27FC236}">
                <a16:creationId xmlns:a16="http://schemas.microsoft.com/office/drawing/2014/main" id="{00E3C03F-CDFA-F38B-4B36-3C4408C89B72}"/>
              </a:ext>
            </a:extLst>
          </p:cNvPr>
          <p:cNvSpPr/>
          <p:nvPr/>
        </p:nvSpPr>
        <p:spPr>
          <a:xfrm>
            <a:off x="1960453" y="5656286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ultiply 26">
            <a:extLst>
              <a:ext uri="{FF2B5EF4-FFF2-40B4-BE49-F238E27FC236}">
                <a16:creationId xmlns:a16="http://schemas.microsoft.com/office/drawing/2014/main" id="{19F5F37F-723C-A74E-AFF0-37A802F8C489}"/>
              </a:ext>
            </a:extLst>
          </p:cNvPr>
          <p:cNvSpPr/>
          <p:nvPr/>
        </p:nvSpPr>
        <p:spPr>
          <a:xfrm>
            <a:off x="137160" y="5347236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ultiply 28">
            <a:extLst>
              <a:ext uri="{FF2B5EF4-FFF2-40B4-BE49-F238E27FC236}">
                <a16:creationId xmlns:a16="http://schemas.microsoft.com/office/drawing/2014/main" id="{43BEA506-8AAF-EAD8-7632-55A14AB8722E}"/>
              </a:ext>
            </a:extLst>
          </p:cNvPr>
          <p:cNvSpPr/>
          <p:nvPr/>
        </p:nvSpPr>
        <p:spPr>
          <a:xfrm>
            <a:off x="3777492" y="5347236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ultiply 31">
            <a:extLst>
              <a:ext uri="{FF2B5EF4-FFF2-40B4-BE49-F238E27FC236}">
                <a16:creationId xmlns:a16="http://schemas.microsoft.com/office/drawing/2014/main" id="{9D2CE0F4-C4D8-EFCC-4AD9-836130AF0206}"/>
              </a:ext>
            </a:extLst>
          </p:cNvPr>
          <p:cNvSpPr/>
          <p:nvPr/>
        </p:nvSpPr>
        <p:spPr>
          <a:xfrm>
            <a:off x="137160" y="2150397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ultiply 33">
            <a:extLst>
              <a:ext uri="{FF2B5EF4-FFF2-40B4-BE49-F238E27FC236}">
                <a16:creationId xmlns:a16="http://schemas.microsoft.com/office/drawing/2014/main" id="{FA2C0C18-80A8-E495-BCD6-610F12613FD8}"/>
              </a:ext>
            </a:extLst>
          </p:cNvPr>
          <p:cNvSpPr/>
          <p:nvPr/>
        </p:nvSpPr>
        <p:spPr>
          <a:xfrm>
            <a:off x="3777492" y="2150397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29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Rectangle 1079">
            <a:extLst>
              <a:ext uri="{FF2B5EF4-FFF2-40B4-BE49-F238E27FC236}">
                <a16:creationId xmlns:a16="http://schemas.microsoft.com/office/drawing/2014/main" id="{1638854A-0747-B5E7-72EC-5D47C34B66C5}"/>
              </a:ext>
            </a:extLst>
          </p:cNvPr>
          <p:cNvSpPr/>
          <p:nvPr/>
        </p:nvSpPr>
        <p:spPr>
          <a:xfrm>
            <a:off x="3657600" y="6400800"/>
            <a:ext cx="3657600" cy="2057400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  <a:gs pos="48000">
                <a:schemeClr val="accent4">
                  <a:lumMod val="40000"/>
                  <a:lumOff val="60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  <a:gs pos="91000">
                <a:schemeClr val="accent4">
                  <a:lumMod val="60000"/>
                  <a:lumOff val="40000"/>
                </a:schemeClr>
              </a:gs>
              <a:gs pos="4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1" name="Rectangle 1080">
            <a:extLst>
              <a:ext uri="{FF2B5EF4-FFF2-40B4-BE49-F238E27FC236}">
                <a16:creationId xmlns:a16="http://schemas.microsoft.com/office/drawing/2014/main" id="{F65B4855-7D80-0A78-4437-74D32D17B214}"/>
              </a:ext>
            </a:extLst>
          </p:cNvPr>
          <p:cNvSpPr/>
          <p:nvPr/>
        </p:nvSpPr>
        <p:spPr>
          <a:xfrm>
            <a:off x="0" y="6404335"/>
            <a:ext cx="3657600" cy="20574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  <a:gs pos="48000">
                <a:schemeClr val="accent4">
                  <a:lumMod val="40000"/>
                  <a:lumOff val="60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  <a:gs pos="91000">
                <a:schemeClr val="accent4">
                  <a:lumMod val="60000"/>
                  <a:lumOff val="40000"/>
                </a:schemeClr>
              </a:gs>
              <a:gs pos="4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8" name="Rectangle 1077">
            <a:extLst>
              <a:ext uri="{FF2B5EF4-FFF2-40B4-BE49-F238E27FC236}">
                <a16:creationId xmlns:a16="http://schemas.microsoft.com/office/drawing/2014/main" id="{6759CB1E-88A8-E3C8-ACA7-075F9A6D5F62}"/>
              </a:ext>
            </a:extLst>
          </p:cNvPr>
          <p:cNvSpPr/>
          <p:nvPr/>
        </p:nvSpPr>
        <p:spPr>
          <a:xfrm>
            <a:off x="3654294" y="3195899"/>
            <a:ext cx="3657600" cy="2057400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  <a:gs pos="48000">
                <a:schemeClr val="accent4">
                  <a:lumMod val="40000"/>
                  <a:lumOff val="60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  <a:gs pos="91000">
                <a:schemeClr val="accent4">
                  <a:lumMod val="60000"/>
                  <a:lumOff val="40000"/>
                </a:schemeClr>
              </a:gs>
              <a:gs pos="4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9" name="Rectangle 1078">
            <a:extLst>
              <a:ext uri="{FF2B5EF4-FFF2-40B4-BE49-F238E27FC236}">
                <a16:creationId xmlns:a16="http://schemas.microsoft.com/office/drawing/2014/main" id="{183E677D-36FA-39E3-3638-D880105646D5}"/>
              </a:ext>
            </a:extLst>
          </p:cNvPr>
          <p:cNvSpPr/>
          <p:nvPr/>
        </p:nvSpPr>
        <p:spPr>
          <a:xfrm>
            <a:off x="-3306" y="3195899"/>
            <a:ext cx="3657600" cy="2057400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  <a:gs pos="48000">
                <a:schemeClr val="accent4">
                  <a:lumMod val="40000"/>
                  <a:lumOff val="60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  <a:gs pos="91000">
                <a:schemeClr val="accent4">
                  <a:lumMod val="60000"/>
                  <a:lumOff val="40000"/>
                </a:schemeClr>
              </a:gs>
              <a:gs pos="4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7" name="Rectangle 1076">
            <a:extLst>
              <a:ext uri="{FF2B5EF4-FFF2-40B4-BE49-F238E27FC236}">
                <a16:creationId xmlns:a16="http://schemas.microsoft.com/office/drawing/2014/main" id="{DF4E3687-6B7F-D013-1E5C-41A315A5ED27}"/>
              </a:ext>
            </a:extLst>
          </p:cNvPr>
          <p:cNvSpPr/>
          <p:nvPr/>
        </p:nvSpPr>
        <p:spPr>
          <a:xfrm>
            <a:off x="3657600" y="0"/>
            <a:ext cx="3657600" cy="2057400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  <a:gs pos="48000">
                <a:schemeClr val="accent4">
                  <a:lumMod val="40000"/>
                  <a:lumOff val="60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  <a:gs pos="91000">
                <a:schemeClr val="accent4">
                  <a:lumMod val="60000"/>
                  <a:lumOff val="40000"/>
                </a:schemeClr>
              </a:gs>
              <a:gs pos="4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6" name="Rectangle 1075">
            <a:extLst>
              <a:ext uri="{FF2B5EF4-FFF2-40B4-BE49-F238E27FC236}">
                <a16:creationId xmlns:a16="http://schemas.microsoft.com/office/drawing/2014/main" id="{F9E143BA-6340-50D1-95EC-C05500B45B13}"/>
              </a:ext>
            </a:extLst>
          </p:cNvPr>
          <p:cNvSpPr/>
          <p:nvPr/>
        </p:nvSpPr>
        <p:spPr>
          <a:xfrm>
            <a:off x="0" y="0"/>
            <a:ext cx="3657600" cy="2057400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  <a:gs pos="48000">
                <a:schemeClr val="accent4">
                  <a:lumMod val="40000"/>
                  <a:lumOff val="60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  <a:gs pos="91000">
                <a:schemeClr val="accent4">
                  <a:lumMod val="60000"/>
                  <a:lumOff val="40000"/>
                </a:schemeClr>
              </a:gs>
              <a:gs pos="4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66" name="Straight Connector 1065">
            <a:extLst>
              <a:ext uri="{FF2B5EF4-FFF2-40B4-BE49-F238E27FC236}">
                <a16:creationId xmlns:a16="http://schemas.microsoft.com/office/drawing/2014/main" id="{035AE449-013E-3479-D3EB-17C4217742D1}"/>
              </a:ext>
            </a:extLst>
          </p:cNvPr>
          <p:cNvCxnSpPr>
            <a:cxnSpLocks/>
          </p:cNvCxnSpPr>
          <p:nvPr/>
        </p:nvCxnSpPr>
        <p:spPr>
          <a:xfrm>
            <a:off x="0" y="3200400"/>
            <a:ext cx="731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7" name="Straight Connector 1066">
            <a:extLst>
              <a:ext uri="{FF2B5EF4-FFF2-40B4-BE49-F238E27FC236}">
                <a16:creationId xmlns:a16="http://schemas.microsoft.com/office/drawing/2014/main" id="{8FD133EF-8963-BBD6-8745-61E6DD2A6977}"/>
              </a:ext>
            </a:extLst>
          </p:cNvPr>
          <p:cNvCxnSpPr/>
          <p:nvPr/>
        </p:nvCxnSpPr>
        <p:spPr>
          <a:xfrm>
            <a:off x="0" y="6400800"/>
            <a:ext cx="731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8" name="Straight Connector 1067">
            <a:extLst>
              <a:ext uri="{FF2B5EF4-FFF2-40B4-BE49-F238E27FC236}">
                <a16:creationId xmlns:a16="http://schemas.microsoft.com/office/drawing/2014/main" id="{89BB26F6-BF20-67F3-C9A5-F00E378D2E37}"/>
              </a:ext>
            </a:extLst>
          </p:cNvPr>
          <p:cNvCxnSpPr>
            <a:cxnSpLocks/>
          </p:cNvCxnSpPr>
          <p:nvPr/>
        </p:nvCxnSpPr>
        <p:spPr>
          <a:xfrm flipV="1">
            <a:off x="3657600" y="0"/>
            <a:ext cx="0" cy="9601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2" name="TextBox 1081">
            <a:extLst>
              <a:ext uri="{FF2B5EF4-FFF2-40B4-BE49-F238E27FC236}">
                <a16:creationId xmlns:a16="http://schemas.microsoft.com/office/drawing/2014/main" id="{18CB2E6B-E6AB-ADF3-65CF-6A60B416DA2B}"/>
              </a:ext>
            </a:extLst>
          </p:cNvPr>
          <p:cNvSpPr txBox="1"/>
          <p:nvPr/>
        </p:nvSpPr>
        <p:spPr>
          <a:xfrm>
            <a:off x="1381528" y="6766560"/>
            <a:ext cx="22760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SWAN</a:t>
            </a:r>
          </a:p>
        </p:txBody>
      </p:sp>
      <p:sp>
        <p:nvSpPr>
          <p:cNvPr id="1083" name="TextBox 1082">
            <a:extLst>
              <a:ext uri="{FF2B5EF4-FFF2-40B4-BE49-F238E27FC236}">
                <a16:creationId xmlns:a16="http://schemas.microsoft.com/office/drawing/2014/main" id="{01D02E7B-C0C5-D083-4E7F-380CEDEAC6E3}"/>
              </a:ext>
            </a:extLst>
          </p:cNvPr>
          <p:cNvSpPr txBox="1"/>
          <p:nvPr/>
        </p:nvSpPr>
        <p:spPr>
          <a:xfrm>
            <a:off x="1832105" y="8088868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BIRD</a:t>
            </a:r>
          </a:p>
        </p:txBody>
      </p:sp>
      <p:sp>
        <p:nvSpPr>
          <p:cNvPr id="1084" name="TextBox 1083">
            <a:extLst>
              <a:ext uri="{FF2B5EF4-FFF2-40B4-BE49-F238E27FC236}">
                <a16:creationId xmlns:a16="http://schemas.microsoft.com/office/drawing/2014/main" id="{DEBEAC93-BC69-2569-D6AC-22B3621918E1}"/>
              </a:ext>
            </a:extLst>
          </p:cNvPr>
          <p:cNvSpPr txBox="1"/>
          <p:nvPr/>
        </p:nvSpPr>
        <p:spPr>
          <a:xfrm>
            <a:off x="5486400" y="8077200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BIRD</a:t>
            </a:r>
          </a:p>
        </p:txBody>
      </p:sp>
      <p:sp>
        <p:nvSpPr>
          <p:cNvPr id="1085" name="TextBox 1084">
            <a:extLst>
              <a:ext uri="{FF2B5EF4-FFF2-40B4-BE49-F238E27FC236}">
                <a16:creationId xmlns:a16="http://schemas.microsoft.com/office/drawing/2014/main" id="{9C60A722-34EF-8422-7852-81761C4277BB}"/>
              </a:ext>
            </a:extLst>
          </p:cNvPr>
          <p:cNvSpPr txBox="1"/>
          <p:nvPr/>
        </p:nvSpPr>
        <p:spPr>
          <a:xfrm>
            <a:off x="5197093" y="6766560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VULTURE</a:t>
            </a:r>
          </a:p>
        </p:txBody>
      </p:sp>
      <p:sp>
        <p:nvSpPr>
          <p:cNvPr id="1086" name="TextBox 1085">
            <a:extLst>
              <a:ext uri="{FF2B5EF4-FFF2-40B4-BE49-F238E27FC236}">
                <a16:creationId xmlns:a16="http://schemas.microsoft.com/office/drawing/2014/main" id="{4103AE00-9850-6B02-97C8-41DEC9DA97A1}"/>
              </a:ext>
            </a:extLst>
          </p:cNvPr>
          <p:cNvSpPr txBox="1"/>
          <p:nvPr/>
        </p:nvSpPr>
        <p:spPr>
          <a:xfrm>
            <a:off x="0" y="3566160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SEAGULL</a:t>
            </a:r>
          </a:p>
        </p:txBody>
      </p:sp>
      <p:sp>
        <p:nvSpPr>
          <p:cNvPr id="1087" name="TextBox 1086">
            <a:extLst>
              <a:ext uri="{FF2B5EF4-FFF2-40B4-BE49-F238E27FC236}">
                <a16:creationId xmlns:a16="http://schemas.microsoft.com/office/drawing/2014/main" id="{5296EB28-FAB0-6DA2-A48A-E68096737A91}"/>
              </a:ext>
            </a:extLst>
          </p:cNvPr>
          <p:cNvSpPr txBox="1"/>
          <p:nvPr/>
        </p:nvSpPr>
        <p:spPr>
          <a:xfrm>
            <a:off x="5202936" y="3566160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SPARROW</a:t>
            </a:r>
          </a:p>
        </p:txBody>
      </p:sp>
      <p:sp>
        <p:nvSpPr>
          <p:cNvPr id="1088" name="TextBox 1087">
            <a:extLst>
              <a:ext uri="{FF2B5EF4-FFF2-40B4-BE49-F238E27FC236}">
                <a16:creationId xmlns:a16="http://schemas.microsoft.com/office/drawing/2014/main" id="{493DC56A-2573-B11B-E5A5-F1F7F5BF08E5}"/>
              </a:ext>
            </a:extLst>
          </p:cNvPr>
          <p:cNvSpPr txBox="1"/>
          <p:nvPr/>
        </p:nvSpPr>
        <p:spPr>
          <a:xfrm>
            <a:off x="-76200" y="361912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PARAKEET</a:t>
            </a:r>
          </a:p>
        </p:txBody>
      </p:sp>
      <p:sp>
        <p:nvSpPr>
          <p:cNvPr id="1089" name="TextBox 1088">
            <a:extLst>
              <a:ext uri="{FF2B5EF4-FFF2-40B4-BE49-F238E27FC236}">
                <a16:creationId xmlns:a16="http://schemas.microsoft.com/office/drawing/2014/main" id="{C30B765A-81A3-9F54-50D4-310499E0A284}"/>
              </a:ext>
            </a:extLst>
          </p:cNvPr>
          <p:cNvSpPr txBox="1"/>
          <p:nvPr/>
        </p:nvSpPr>
        <p:spPr>
          <a:xfrm>
            <a:off x="5181600" y="361912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PENGUIN</a:t>
            </a:r>
          </a:p>
        </p:txBody>
      </p:sp>
      <p:sp>
        <p:nvSpPr>
          <p:cNvPr id="1090" name="TextBox 1089">
            <a:extLst>
              <a:ext uri="{FF2B5EF4-FFF2-40B4-BE49-F238E27FC236}">
                <a16:creationId xmlns:a16="http://schemas.microsoft.com/office/drawing/2014/main" id="{7C6D2573-6050-7717-8132-8F0F8E2D64E1}"/>
              </a:ext>
            </a:extLst>
          </p:cNvPr>
          <p:cNvSpPr txBox="1"/>
          <p:nvPr/>
        </p:nvSpPr>
        <p:spPr>
          <a:xfrm>
            <a:off x="0" y="4888468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BIRD</a:t>
            </a:r>
          </a:p>
        </p:txBody>
      </p:sp>
      <p:sp>
        <p:nvSpPr>
          <p:cNvPr id="1091" name="TextBox 1090">
            <a:extLst>
              <a:ext uri="{FF2B5EF4-FFF2-40B4-BE49-F238E27FC236}">
                <a16:creationId xmlns:a16="http://schemas.microsoft.com/office/drawing/2014/main" id="{9BB8CCE7-8A91-497E-8A66-59B90308574E}"/>
              </a:ext>
            </a:extLst>
          </p:cNvPr>
          <p:cNvSpPr txBox="1"/>
          <p:nvPr/>
        </p:nvSpPr>
        <p:spPr>
          <a:xfrm>
            <a:off x="5489705" y="4888468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BIRD</a:t>
            </a:r>
          </a:p>
        </p:txBody>
      </p:sp>
      <p:sp>
        <p:nvSpPr>
          <p:cNvPr id="1092" name="TextBox 1091">
            <a:extLst>
              <a:ext uri="{FF2B5EF4-FFF2-40B4-BE49-F238E27FC236}">
                <a16:creationId xmlns:a16="http://schemas.microsoft.com/office/drawing/2014/main" id="{5BED7EE1-8F99-D1F6-0410-93496669F760}"/>
              </a:ext>
            </a:extLst>
          </p:cNvPr>
          <p:cNvSpPr txBox="1"/>
          <p:nvPr/>
        </p:nvSpPr>
        <p:spPr>
          <a:xfrm>
            <a:off x="-1" y="1691640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BIRD</a:t>
            </a:r>
          </a:p>
        </p:txBody>
      </p:sp>
      <p:sp>
        <p:nvSpPr>
          <p:cNvPr id="1093" name="TextBox 1092">
            <a:extLst>
              <a:ext uri="{FF2B5EF4-FFF2-40B4-BE49-F238E27FC236}">
                <a16:creationId xmlns:a16="http://schemas.microsoft.com/office/drawing/2014/main" id="{61F2B812-3E9D-F949-F22F-C9FE391B94C3}"/>
              </a:ext>
            </a:extLst>
          </p:cNvPr>
          <p:cNvSpPr txBox="1"/>
          <p:nvPr/>
        </p:nvSpPr>
        <p:spPr>
          <a:xfrm>
            <a:off x="5489705" y="1691640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BIRD</a:t>
            </a:r>
          </a:p>
        </p:txBody>
      </p:sp>
      <p:pic>
        <p:nvPicPr>
          <p:cNvPr id="7" name="Picture 6" descr="A picture containing sitting, bird, penguin, black&#10;&#10;Description automatically generated">
            <a:extLst>
              <a:ext uri="{FF2B5EF4-FFF2-40B4-BE49-F238E27FC236}">
                <a16:creationId xmlns:a16="http://schemas.microsoft.com/office/drawing/2014/main" id="{9CA2A021-3790-39A4-455F-0C0C7E826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87553"/>
            <a:ext cx="1965631" cy="1965631"/>
          </a:xfrm>
          <a:prstGeom prst="rect">
            <a:avLst/>
          </a:prstGeom>
        </p:spPr>
      </p:pic>
      <p:pic>
        <p:nvPicPr>
          <p:cNvPr id="11" name="Picture 10" descr="A picture containing gull, bird, standing, aquatic bird&#10;&#10;Description automatically generated">
            <a:extLst>
              <a:ext uri="{FF2B5EF4-FFF2-40B4-BE49-F238E27FC236}">
                <a16:creationId xmlns:a16="http://schemas.microsoft.com/office/drawing/2014/main" id="{E312CE9E-6068-AF34-3563-B6083BAA8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423" y="3007396"/>
            <a:ext cx="2235135" cy="2235135"/>
          </a:xfrm>
          <a:prstGeom prst="rect">
            <a:avLst/>
          </a:prstGeom>
        </p:spPr>
      </p:pic>
      <p:pic>
        <p:nvPicPr>
          <p:cNvPr id="16" name="Picture 15" descr="A bird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DE3C8660-293B-6F0A-EF2B-C186F6A95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3449188"/>
            <a:ext cx="2139848" cy="2139848"/>
          </a:xfrm>
          <a:prstGeom prst="rect">
            <a:avLst/>
          </a:prstGeom>
        </p:spPr>
      </p:pic>
      <p:pic>
        <p:nvPicPr>
          <p:cNvPr id="26" name="Picture 25" descr="A white duck with a black beak&#10;&#10;Description automatically generated with low confidence">
            <a:extLst>
              <a:ext uri="{FF2B5EF4-FFF2-40B4-BE49-F238E27FC236}">
                <a16:creationId xmlns:a16="http://schemas.microsoft.com/office/drawing/2014/main" id="{9BB07621-C926-0ED0-F348-A446D7BFC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" y="6426340"/>
            <a:ext cx="2031860" cy="2031860"/>
          </a:xfrm>
          <a:prstGeom prst="rect">
            <a:avLst/>
          </a:prstGeom>
        </p:spPr>
      </p:pic>
      <p:pic>
        <p:nvPicPr>
          <p:cNvPr id="28" name="Picture 27" descr="A picture containing bird&#10;&#10;Description automatically generated">
            <a:extLst>
              <a:ext uri="{FF2B5EF4-FFF2-40B4-BE49-F238E27FC236}">
                <a16:creationId xmlns:a16="http://schemas.microsoft.com/office/drawing/2014/main" id="{D5AF5F74-96ED-495D-4002-0DE3F01C5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092" y="6384662"/>
            <a:ext cx="2057398" cy="2057398"/>
          </a:xfrm>
          <a:prstGeom prst="rect">
            <a:avLst/>
          </a:prstGeom>
        </p:spPr>
      </p:pic>
      <p:pic>
        <p:nvPicPr>
          <p:cNvPr id="30" name="Picture 29" descr="A green and yellow bird&#10;&#10;Description automatically generated with low confidence">
            <a:extLst>
              <a:ext uri="{FF2B5EF4-FFF2-40B4-BE49-F238E27FC236}">
                <a16:creationId xmlns:a16="http://schemas.microsoft.com/office/drawing/2014/main" id="{B13B5AF8-630E-7B56-6D4F-068430A4DD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8883" y="224837"/>
            <a:ext cx="1838717" cy="183871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7608B51-0D31-8DC0-AA9F-81A83AC66EAA}"/>
              </a:ext>
            </a:extLst>
          </p:cNvPr>
          <p:cNvSpPr txBox="1"/>
          <p:nvPr/>
        </p:nvSpPr>
        <p:spPr>
          <a:xfrm>
            <a:off x="4084320" y="2129600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38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88A84558-0C72-180E-06C2-909E086F5C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5669280" y="2194560"/>
            <a:ext cx="274320" cy="27432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727DBE7-CBBB-DC36-AA5B-C64A46CB2EA0}"/>
              </a:ext>
            </a:extLst>
          </p:cNvPr>
          <p:cNvSpPr txBox="1"/>
          <p:nvPr/>
        </p:nvSpPr>
        <p:spPr>
          <a:xfrm>
            <a:off x="429905" y="2131459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50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150DC457-AA0A-8D34-93C1-715AFCD57F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2011680" y="2194560"/>
            <a:ext cx="274320" cy="27432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0304A313-EC59-E991-3001-01A67A9C5F05}"/>
              </a:ext>
            </a:extLst>
          </p:cNvPr>
          <p:cNvSpPr txBox="1"/>
          <p:nvPr/>
        </p:nvSpPr>
        <p:spPr>
          <a:xfrm>
            <a:off x="4087368" y="5330952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61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38D35668-0A9E-5CF8-C0E9-4E8480D449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5669280" y="5394960"/>
            <a:ext cx="274320" cy="274320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B547C9E9-9C6E-8232-D8D5-711E783901E1}"/>
              </a:ext>
            </a:extLst>
          </p:cNvPr>
          <p:cNvSpPr txBox="1"/>
          <p:nvPr/>
        </p:nvSpPr>
        <p:spPr>
          <a:xfrm>
            <a:off x="429768" y="5330952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1029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6C6806CD-9853-A83B-C93B-A7452E58A1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2005837" y="5394960"/>
            <a:ext cx="274320" cy="274320"/>
          </a:xfrm>
          <a:prstGeom prst="rect">
            <a:avLst/>
          </a:prstGeom>
        </p:spPr>
      </p:pic>
      <p:sp>
        <p:nvSpPr>
          <p:cNvPr id="1035" name="TextBox 1034">
            <a:extLst>
              <a:ext uri="{FF2B5EF4-FFF2-40B4-BE49-F238E27FC236}">
                <a16:creationId xmlns:a16="http://schemas.microsoft.com/office/drawing/2014/main" id="{4F30529D-03E7-32D2-220B-34F4334BFDF9}"/>
              </a:ext>
            </a:extLst>
          </p:cNvPr>
          <p:cNvSpPr txBox="1"/>
          <p:nvPr/>
        </p:nvSpPr>
        <p:spPr>
          <a:xfrm>
            <a:off x="4084320" y="8530400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1038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AC0F66A0-FEFD-50BA-4F8A-4ACDA5E859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5669280" y="8595360"/>
            <a:ext cx="274320" cy="274320"/>
          </a:xfrm>
          <a:prstGeom prst="rect">
            <a:avLst/>
          </a:prstGeom>
        </p:spPr>
      </p:pic>
      <p:sp>
        <p:nvSpPr>
          <p:cNvPr id="1044" name="TextBox 1043">
            <a:extLst>
              <a:ext uri="{FF2B5EF4-FFF2-40B4-BE49-F238E27FC236}">
                <a16:creationId xmlns:a16="http://schemas.microsoft.com/office/drawing/2014/main" id="{E2114512-0956-51A6-9DE4-F73F363ED543}"/>
              </a:ext>
            </a:extLst>
          </p:cNvPr>
          <p:cNvSpPr txBox="1"/>
          <p:nvPr/>
        </p:nvSpPr>
        <p:spPr>
          <a:xfrm>
            <a:off x="429905" y="8532259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104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C1AF417C-CBE8-A43C-8E23-248641FF16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2011680" y="8595360"/>
            <a:ext cx="274320" cy="274320"/>
          </a:xfrm>
          <a:prstGeom prst="rect">
            <a:avLst/>
          </a:prstGeom>
        </p:spPr>
      </p:pic>
      <p:pic>
        <p:nvPicPr>
          <p:cNvPr id="1070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7E007976-1D71-1F87-960F-8DB7DF5C37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40480" y="2788920"/>
            <a:ext cx="274320" cy="274320"/>
          </a:xfrm>
          <a:prstGeom prst="rect">
            <a:avLst/>
          </a:prstGeom>
        </p:spPr>
      </p:pic>
      <p:pic>
        <p:nvPicPr>
          <p:cNvPr id="1072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498A07EC-4235-F196-F4AC-D5F85FA56D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83895" y="2493994"/>
            <a:ext cx="274320" cy="274320"/>
          </a:xfrm>
          <a:prstGeom prst="rect">
            <a:avLst/>
          </a:prstGeom>
        </p:spPr>
      </p:pic>
      <p:pic>
        <p:nvPicPr>
          <p:cNvPr id="1073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42A721B8-3ABF-0E3A-93E2-43E5C23A87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40480" y="5989320"/>
            <a:ext cx="274320" cy="274320"/>
          </a:xfrm>
          <a:prstGeom prst="rect">
            <a:avLst/>
          </a:prstGeom>
        </p:spPr>
      </p:pic>
      <p:pic>
        <p:nvPicPr>
          <p:cNvPr id="1074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1978FB56-3AD8-5896-845F-F5A351B86F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82880" y="5989320"/>
            <a:ext cx="274320" cy="274320"/>
          </a:xfrm>
          <a:prstGeom prst="rect">
            <a:avLst/>
          </a:prstGeom>
        </p:spPr>
      </p:pic>
      <p:pic>
        <p:nvPicPr>
          <p:cNvPr id="107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318B24AF-FE5E-15EC-FF12-5E311EC872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40480" y="9189720"/>
            <a:ext cx="274320" cy="274320"/>
          </a:xfrm>
          <a:prstGeom prst="rect">
            <a:avLst/>
          </a:prstGeom>
        </p:spPr>
      </p:pic>
      <p:pic>
        <p:nvPicPr>
          <p:cNvPr id="109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0DCC4D38-DBA5-5ECA-8215-A2224FE558F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88723" y="9189720"/>
            <a:ext cx="274320" cy="274320"/>
          </a:xfrm>
          <a:prstGeom prst="rect">
            <a:avLst/>
          </a:prstGeom>
        </p:spPr>
      </p:pic>
      <p:pic>
        <p:nvPicPr>
          <p:cNvPr id="1099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65324745-AA13-73E7-854F-BC622EE949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36379" y="5696712"/>
            <a:ext cx="274320" cy="274320"/>
          </a:xfrm>
          <a:prstGeom prst="rect">
            <a:avLst/>
          </a:prstGeom>
        </p:spPr>
      </p:pic>
      <p:pic>
        <p:nvPicPr>
          <p:cNvPr id="1101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292D5AD3-DEB4-3614-CB73-F07776269A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82880" y="5700199"/>
            <a:ext cx="274320" cy="274320"/>
          </a:xfrm>
          <a:prstGeom prst="rect">
            <a:avLst/>
          </a:prstGeom>
        </p:spPr>
      </p:pic>
      <p:pic>
        <p:nvPicPr>
          <p:cNvPr id="1103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815E590E-680C-1965-524B-D65C2C3929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40480" y="8897112"/>
            <a:ext cx="274320" cy="274320"/>
          </a:xfrm>
          <a:prstGeom prst="rect">
            <a:avLst/>
          </a:prstGeom>
        </p:spPr>
      </p:pic>
      <p:pic>
        <p:nvPicPr>
          <p:cNvPr id="110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DD3C5FFC-D8B1-B277-C109-CC0BD33BAC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82880" y="8897112"/>
            <a:ext cx="274320" cy="274320"/>
          </a:xfrm>
          <a:prstGeom prst="rect">
            <a:avLst/>
          </a:prstGeom>
        </p:spPr>
      </p:pic>
      <p:pic>
        <p:nvPicPr>
          <p:cNvPr id="1106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E438C780-B799-979F-027F-12114C58C3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82880" y="2788920"/>
            <a:ext cx="274320" cy="274320"/>
          </a:xfrm>
          <a:prstGeom prst="rect">
            <a:avLst/>
          </a:prstGeom>
        </p:spPr>
      </p:pic>
      <p:pic>
        <p:nvPicPr>
          <p:cNvPr id="1107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9A51173F-267B-3E9E-2458-3359AA27E5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2011680" y="2788920"/>
            <a:ext cx="274320" cy="274320"/>
          </a:xfrm>
          <a:prstGeom prst="rect">
            <a:avLst/>
          </a:prstGeom>
        </p:spPr>
      </p:pic>
      <p:pic>
        <p:nvPicPr>
          <p:cNvPr id="1108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FB8383B1-7529-03D2-5F3C-A2BDAA34C0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5669280" y="2788920"/>
            <a:ext cx="274320" cy="274320"/>
          </a:xfrm>
          <a:prstGeom prst="rect">
            <a:avLst/>
          </a:prstGeom>
        </p:spPr>
      </p:pic>
      <p:pic>
        <p:nvPicPr>
          <p:cNvPr id="1109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3A8B6082-AD30-5608-4DB6-AB26BB5CDD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5669280" y="9189720"/>
            <a:ext cx="274320" cy="274320"/>
          </a:xfrm>
          <a:prstGeom prst="rect">
            <a:avLst/>
          </a:prstGeom>
        </p:spPr>
      </p:pic>
      <p:pic>
        <p:nvPicPr>
          <p:cNvPr id="1110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C32C9E22-1C8C-9103-15EB-B7B7D1AD99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5669280" y="5989320"/>
            <a:ext cx="274320" cy="274320"/>
          </a:xfrm>
          <a:prstGeom prst="rect">
            <a:avLst/>
          </a:prstGeom>
        </p:spPr>
      </p:pic>
      <p:pic>
        <p:nvPicPr>
          <p:cNvPr id="1111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ACFF839E-2164-A810-E1F2-B6038D5F55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2011680" y="9189720"/>
            <a:ext cx="274320" cy="274320"/>
          </a:xfrm>
          <a:prstGeom prst="rect">
            <a:avLst/>
          </a:prstGeom>
        </p:spPr>
      </p:pic>
      <p:pic>
        <p:nvPicPr>
          <p:cNvPr id="1112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39BD5C27-204E-622C-7F6F-FF0DE505D5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2011680" y="5989320"/>
            <a:ext cx="274320" cy="274320"/>
          </a:xfrm>
          <a:prstGeom prst="rect">
            <a:avLst/>
          </a:prstGeom>
        </p:spPr>
      </p:pic>
      <p:sp>
        <p:nvSpPr>
          <p:cNvPr id="2" name="Multiply 1">
            <a:extLst>
              <a:ext uri="{FF2B5EF4-FFF2-40B4-BE49-F238E27FC236}">
                <a16:creationId xmlns:a16="http://schemas.microsoft.com/office/drawing/2014/main" id="{B01FE67A-88EA-2216-EBF4-1CAE7EBE4D12}"/>
              </a:ext>
            </a:extLst>
          </p:cNvPr>
          <p:cNvSpPr/>
          <p:nvPr/>
        </p:nvSpPr>
        <p:spPr>
          <a:xfrm>
            <a:off x="1960453" y="8854483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ultiply 2">
            <a:extLst>
              <a:ext uri="{FF2B5EF4-FFF2-40B4-BE49-F238E27FC236}">
                <a16:creationId xmlns:a16="http://schemas.microsoft.com/office/drawing/2014/main" id="{86D2D96D-4D77-5CD5-955E-A1CE259E0288}"/>
              </a:ext>
            </a:extLst>
          </p:cNvPr>
          <p:cNvSpPr/>
          <p:nvPr/>
        </p:nvSpPr>
        <p:spPr>
          <a:xfrm>
            <a:off x="1960453" y="246405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ultiply 3">
            <a:extLst>
              <a:ext uri="{FF2B5EF4-FFF2-40B4-BE49-F238E27FC236}">
                <a16:creationId xmlns:a16="http://schemas.microsoft.com/office/drawing/2014/main" id="{0C06F1D8-4F45-5F0A-7DC8-A53DDEFB374C}"/>
              </a:ext>
            </a:extLst>
          </p:cNvPr>
          <p:cNvSpPr/>
          <p:nvPr/>
        </p:nvSpPr>
        <p:spPr>
          <a:xfrm>
            <a:off x="3777492" y="854964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ultiply 4">
            <a:extLst>
              <a:ext uri="{FF2B5EF4-FFF2-40B4-BE49-F238E27FC236}">
                <a16:creationId xmlns:a16="http://schemas.microsoft.com/office/drawing/2014/main" id="{CAA74EA5-1D2E-C29F-4C62-410D4627B12F}"/>
              </a:ext>
            </a:extLst>
          </p:cNvPr>
          <p:cNvSpPr/>
          <p:nvPr/>
        </p:nvSpPr>
        <p:spPr>
          <a:xfrm>
            <a:off x="5624939" y="5656286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8A5B7B9E-61A5-F708-C6F2-A944EBF140E4}"/>
              </a:ext>
            </a:extLst>
          </p:cNvPr>
          <p:cNvSpPr/>
          <p:nvPr/>
        </p:nvSpPr>
        <p:spPr>
          <a:xfrm>
            <a:off x="5624939" y="246405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y 7">
            <a:extLst>
              <a:ext uri="{FF2B5EF4-FFF2-40B4-BE49-F238E27FC236}">
                <a16:creationId xmlns:a16="http://schemas.microsoft.com/office/drawing/2014/main" id="{696471A1-3C8A-83F8-DD23-76D94E796D0C}"/>
              </a:ext>
            </a:extLst>
          </p:cNvPr>
          <p:cNvSpPr/>
          <p:nvPr/>
        </p:nvSpPr>
        <p:spPr>
          <a:xfrm>
            <a:off x="5624939" y="8854483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y 8">
            <a:extLst>
              <a:ext uri="{FF2B5EF4-FFF2-40B4-BE49-F238E27FC236}">
                <a16:creationId xmlns:a16="http://schemas.microsoft.com/office/drawing/2014/main" id="{5B0EA806-8907-AB0B-BD51-CDC059624F95}"/>
              </a:ext>
            </a:extLst>
          </p:cNvPr>
          <p:cNvSpPr/>
          <p:nvPr/>
        </p:nvSpPr>
        <p:spPr>
          <a:xfrm>
            <a:off x="137160" y="854964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y 9">
            <a:extLst>
              <a:ext uri="{FF2B5EF4-FFF2-40B4-BE49-F238E27FC236}">
                <a16:creationId xmlns:a16="http://schemas.microsoft.com/office/drawing/2014/main" id="{FFBF801A-367D-826D-A047-5A31426460B6}"/>
              </a:ext>
            </a:extLst>
          </p:cNvPr>
          <p:cNvSpPr/>
          <p:nvPr/>
        </p:nvSpPr>
        <p:spPr>
          <a:xfrm>
            <a:off x="1960453" y="5656286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>
            <a:extLst>
              <a:ext uri="{FF2B5EF4-FFF2-40B4-BE49-F238E27FC236}">
                <a16:creationId xmlns:a16="http://schemas.microsoft.com/office/drawing/2014/main" id="{6ACFDA3B-97AB-E574-CE01-553D0C4C0FD0}"/>
              </a:ext>
            </a:extLst>
          </p:cNvPr>
          <p:cNvSpPr/>
          <p:nvPr/>
        </p:nvSpPr>
        <p:spPr>
          <a:xfrm>
            <a:off x="137160" y="5347236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>
            <a:extLst>
              <a:ext uri="{FF2B5EF4-FFF2-40B4-BE49-F238E27FC236}">
                <a16:creationId xmlns:a16="http://schemas.microsoft.com/office/drawing/2014/main" id="{7E980BD2-65C6-73E3-66F9-87CBB60AB388}"/>
              </a:ext>
            </a:extLst>
          </p:cNvPr>
          <p:cNvSpPr/>
          <p:nvPr/>
        </p:nvSpPr>
        <p:spPr>
          <a:xfrm>
            <a:off x="3777492" y="5347236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>
            <a:extLst>
              <a:ext uri="{FF2B5EF4-FFF2-40B4-BE49-F238E27FC236}">
                <a16:creationId xmlns:a16="http://schemas.microsoft.com/office/drawing/2014/main" id="{D9A304EF-657F-E6FF-483A-1F39FAB7A4E6}"/>
              </a:ext>
            </a:extLst>
          </p:cNvPr>
          <p:cNvSpPr/>
          <p:nvPr/>
        </p:nvSpPr>
        <p:spPr>
          <a:xfrm>
            <a:off x="137160" y="2150397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>
            <a:extLst>
              <a:ext uri="{FF2B5EF4-FFF2-40B4-BE49-F238E27FC236}">
                <a16:creationId xmlns:a16="http://schemas.microsoft.com/office/drawing/2014/main" id="{FB54D242-7432-2E09-8A90-052567460BCB}"/>
              </a:ext>
            </a:extLst>
          </p:cNvPr>
          <p:cNvSpPr/>
          <p:nvPr/>
        </p:nvSpPr>
        <p:spPr>
          <a:xfrm>
            <a:off x="3777492" y="2150397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>
            <a:extLst>
              <a:ext uri="{FF2B5EF4-FFF2-40B4-BE49-F238E27FC236}">
                <a16:creationId xmlns:a16="http://schemas.microsoft.com/office/drawing/2014/main" id="{8FF4237F-3DA4-B11D-7E81-80661B6AE6B2}"/>
              </a:ext>
            </a:extLst>
          </p:cNvPr>
          <p:cNvSpPr/>
          <p:nvPr/>
        </p:nvSpPr>
        <p:spPr>
          <a:xfrm>
            <a:off x="3777492" y="2452765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79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Rectangle 1079">
            <a:extLst>
              <a:ext uri="{FF2B5EF4-FFF2-40B4-BE49-F238E27FC236}">
                <a16:creationId xmlns:a16="http://schemas.microsoft.com/office/drawing/2014/main" id="{1638854A-0747-B5E7-72EC-5D47C34B66C5}"/>
              </a:ext>
            </a:extLst>
          </p:cNvPr>
          <p:cNvSpPr/>
          <p:nvPr/>
        </p:nvSpPr>
        <p:spPr>
          <a:xfrm>
            <a:off x="3657600" y="6400800"/>
            <a:ext cx="3657600" cy="20574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48000">
                <a:schemeClr val="accent1">
                  <a:lumMod val="40000"/>
                  <a:lumOff val="60000"/>
                </a:schemeClr>
              </a:gs>
              <a:gs pos="8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91000">
                <a:schemeClr val="accent1">
                  <a:lumMod val="60000"/>
                  <a:lumOff val="40000"/>
                </a:schemeClr>
              </a:gs>
              <a:gs pos="45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1" name="Rectangle 1080">
            <a:extLst>
              <a:ext uri="{FF2B5EF4-FFF2-40B4-BE49-F238E27FC236}">
                <a16:creationId xmlns:a16="http://schemas.microsoft.com/office/drawing/2014/main" id="{F65B4855-7D80-0A78-4437-74D32D17B214}"/>
              </a:ext>
            </a:extLst>
          </p:cNvPr>
          <p:cNvSpPr/>
          <p:nvPr/>
        </p:nvSpPr>
        <p:spPr>
          <a:xfrm>
            <a:off x="0" y="6404335"/>
            <a:ext cx="3657600" cy="20574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48000">
                <a:schemeClr val="accent1">
                  <a:lumMod val="40000"/>
                  <a:lumOff val="60000"/>
                </a:schemeClr>
              </a:gs>
              <a:gs pos="8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  <a:gs pos="92000">
                <a:schemeClr val="accent1">
                  <a:lumMod val="60000"/>
                  <a:lumOff val="40000"/>
                </a:schemeClr>
              </a:gs>
              <a:gs pos="45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8" name="Rectangle 1077">
            <a:extLst>
              <a:ext uri="{FF2B5EF4-FFF2-40B4-BE49-F238E27FC236}">
                <a16:creationId xmlns:a16="http://schemas.microsoft.com/office/drawing/2014/main" id="{6759CB1E-88A8-E3C8-ACA7-075F9A6D5F62}"/>
              </a:ext>
            </a:extLst>
          </p:cNvPr>
          <p:cNvSpPr/>
          <p:nvPr/>
        </p:nvSpPr>
        <p:spPr>
          <a:xfrm>
            <a:off x="3654294" y="3195899"/>
            <a:ext cx="3657600" cy="20574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48000">
                <a:schemeClr val="accent1">
                  <a:lumMod val="40000"/>
                  <a:lumOff val="60000"/>
                </a:schemeClr>
              </a:gs>
              <a:gs pos="8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91000">
                <a:schemeClr val="accent1">
                  <a:lumMod val="60000"/>
                  <a:lumOff val="40000"/>
                </a:schemeClr>
              </a:gs>
              <a:gs pos="45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9" name="Rectangle 1078">
            <a:extLst>
              <a:ext uri="{FF2B5EF4-FFF2-40B4-BE49-F238E27FC236}">
                <a16:creationId xmlns:a16="http://schemas.microsoft.com/office/drawing/2014/main" id="{183E677D-36FA-39E3-3638-D880105646D5}"/>
              </a:ext>
            </a:extLst>
          </p:cNvPr>
          <p:cNvSpPr/>
          <p:nvPr/>
        </p:nvSpPr>
        <p:spPr>
          <a:xfrm>
            <a:off x="-3306" y="3195899"/>
            <a:ext cx="3657600" cy="20574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48000">
                <a:schemeClr val="accent1">
                  <a:lumMod val="40000"/>
                  <a:lumOff val="60000"/>
                </a:schemeClr>
              </a:gs>
              <a:gs pos="8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91000">
                <a:schemeClr val="accent1">
                  <a:lumMod val="60000"/>
                  <a:lumOff val="40000"/>
                </a:schemeClr>
              </a:gs>
              <a:gs pos="45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7" name="Rectangle 1076">
            <a:extLst>
              <a:ext uri="{FF2B5EF4-FFF2-40B4-BE49-F238E27FC236}">
                <a16:creationId xmlns:a16="http://schemas.microsoft.com/office/drawing/2014/main" id="{DF4E3687-6B7F-D013-1E5C-41A315A5ED27}"/>
              </a:ext>
            </a:extLst>
          </p:cNvPr>
          <p:cNvSpPr/>
          <p:nvPr/>
        </p:nvSpPr>
        <p:spPr>
          <a:xfrm>
            <a:off x="3657600" y="0"/>
            <a:ext cx="3657600" cy="20574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48000">
                <a:schemeClr val="accent1">
                  <a:lumMod val="40000"/>
                  <a:lumOff val="60000"/>
                </a:schemeClr>
              </a:gs>
              <a:gs pos="8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91000">
                <a:schemeClr val="accent1">
                  <a:lumMod val="60000"/>
                  <a:lumOff val="40000"/>
                </a:schemeClr>
              </a:gs>
              <a:gs pos="45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6" name="Rectangle 1075">
            <a:extLst>
              <a:ext uri="{FF2B5EF4-FFF2-40B4-BE49-F238E27FC236}">
                <a16:creationId xmlns:a16="http://schemas.microsoft.com/office/drawing/2014/main" id="{F9E143BA-6340-50D1-95EC-C05500B45B13}"/>
              </a:ext>
            </a:extLst>
          </p:cNvPr>
          <p:cNvSpPr/>
          <p:nvPr/>
        </p:nvSpPr>
        <p:spPr>
          <a:xfrm>
            <a:off x="0" y="0"/>
            <a:ext cx="3657600" cy="20574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48000">
                <a:schemeClr val="accent1">
                  <a:lumMod val="40000"/>
                  <a:lumOff val="60000"/>
                </a:schemeClr>
              </a:gs>
              <a:gs pos="8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91000">
                <a:schemeClr val="accent1">
                  <a:lumMod val="60000"/>
                  <a:lumOff val="40000"/>
                </a:schemeClr>
              </a:gs>
              <a:gs pos="45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66" name="Straight Connector 1065">
            <a:extLst>
              <a:ext uri="{FF2B5EF4-FFF2-40B4-BE49-F238E27FC236}">
                <a16:creationId xmlns:a16="http://schemas.microsoft.com/office/drawing/2014/main" id="{035AE449-013E-3479-D3EB-17C4217742D1}"/>
              </a:ext>
            </a:extLst>
          </p:cNvPr>
          <p:cNvCxnSpPr>
            <a:cxnSpLocks/>
          </p:cNvCxnSpPr>
          <p:nvPr/>
        </p:nvCxnSpPr>
        <p:spPr>
          <a:xfrm>
            <a:off x="0" y="3200400"/>
            <a:ext cx="731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7" name="Straight Connector 1066">
            <a:extLst>
              <a:ext uri="{FF2B5EF4-FFF2-40B4-BE49-F238E27FC236}">
                <a16:creationId xmlns:a16="http://schemas.microsoft.com/office/drawing/2014/main" id="{8FD133EF-8963-BBD6-8745-61E6DD2A6977}"/>
              </a:ext>
            </a:extLst>
          </p:cNvPr>
          <p:cNvCxnSpPr/>
          <p:nvPr/>
        </p:nvCxnSpPr>
        <p:spPr>
          <a:xfrm>
            <a:off x="0" y="6400800"/>
            <a:ext cx="731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8" name="Straight Connector 1067">
            <a:extLst>
              <a:ext uri="{FF2B5EF4-FFF2-40B4-BE49-F238E27FC236}">
                <a16:creationId xmlns:a16="http://schemas.microsoft.com/office/drawing/2014/main" id="{89BB26F6-BF20-67F3-C9A5-F00E378D2E37}"/>
              </a:ext>
            </a:extLst>
          </p:cNvPr>
          <p:cNvCxnSpPr>
            <a:cxnSpLocks/>
          </p:cNvCxnSpPr>
          <p:nvPr/>
        </p:nvCxnSpPr>
        <p:spPr>
          <a:xfrm flipV="1">
            <a:off x="3657600" y="0"/>
            <a:ext cx="0" cy="9601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2" name="TextBox 1081">
            <a:extLst>
              <a:ext uri="{FF2B5EF4-FFF2-40B4-BE49-F238E27FC236}">
                <a16:creationId xmlns:a16="http://schemas.microsoft.com/office/drawing/2014/main" id="{18CB2E6B-E6AB-ADF3-65CF-6A60B416DA2B}"/>
              </a:ext>
            </a:extLst>
          </p:cNvPr>
          <p:cNvSpPr txBox="1"/>
          <p:nvPr/>
        </p:nvSpPr>
        <p:spPr>
          <a:xfrm>
            <a:off x="-152400" y="6766560"/>
            <a:ext cx="22760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LIONFISH</a:t>
            </a:r>
          </a:p>
        </p:txBody>
      </p:sp>
      <p:sp>
        <p:nvSpPr>
          <p:cNvPr id="1083" name="TextBox 1082">
            <a:extLst>
              <a:ext uri="{FF2B5EF4-FFF2-40B4-BE49-F238E27FC236}">
                <a16:creationId xmlns:a16="http://schemas.microsoft.com/office/drawing/2014/main" id="{01D02E7B-C0C5-D083-4E7F-380CEDEAC6E3}"/>
              </a:ext>
            </a:extLst>
          </p:cNvPr>
          <p:cNvSpPr txBox="1"/>
          <p:nvPr/>
        </p:nvSpPr>
        <p:spPr>
          <a:xfrm>
            <a:off x="3305" y="8092440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FISH</a:t>
            </a:r>
          </a:p>
        </p:txBody>
      </p:sp>
      <p:sp>
        <p:nvSpPr>
          <p:cNvPr id="1084" name="TextBox 1083">
            <a:extLst>
              <a:ext uri="{FF2B5EF4-FFF2-40B4-BE49-F238E27FC236}">
                <a16:creationId xmlns:a16="http://schemas.microsoft.com/office/drawing/2014/main" id="{DEBEAC93-BC69-2569-D6AC-22B3621918E1}"/>
              </a:ext>
            </a:extLst>
          </p:cNvPr>
          <p:cNvSpPr txBox="1"/>
          <p:nvPr/>
        </p:nvSpPr>
        <p:spPr>
          <a:xfrm>
            <a:off x="5489705" y="8092440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FISH</a:t>
            </a:r>
          </a:p>
        </p:txBody>
      </p:sp>
      <p:sp>
        <p:nvSpPr>
          <p:cNvPr id="1085" name="TextBox 1084">
            <a:extLst>
              <a:ext uri="{FF2B5EF4-FFF2-40B4-BE49-F238E27FC236}">
                <a16:creationId xmlns:a16="http://schemas.microsoft.com/office/drawing/2014/main" id="{9C60A722-34EF-8422-7852-81761C4277BB}"/>
              </a:ext>
            </a:extLst>
          </p:cNvPr>
          <p:cNvSpPr txBox="1"/>
          <p:nvPr/>
        </p:nvSpPr>
        <p:spPr>
          <a:xfrm>
            <a:off x="5181600" y="6766560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SEAHORSE</a:t>
            </a:r>
          </a:p>
        </p:txBody>
      </p:sp>
      <p:sp>
        <p:nvSpPr>
          <p:cNvPr id="1086" name="TextBox 1085">
            <a:extLst>
              <a:ext uri="{FF2B5EF4-FFF2-40B4-BE49-F238E27FC236}">
                <a16:creationId xmlns:a16="http://schemas.microsoft.com/office/drawing/2014/main" id="{4103AE00-9850-6B02-97C8-41DEC9DA97A1}"/>
              </a:ext>
            </a:extLst>
          </p:cNvPr>
          <p:cNvSpPr txBox="1"/>
          <p:nvPr/>
        </p:nvSpPr>
        <p:spPr>
          <a:xfrm>
            <a:off x="-76200" y="3566160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EEL</a:t>
            </a:r>
          </a:p>
        </p:txBody>
      </p:sp>
      <p:sp>
        <p:nvSpPr>
          <p:cNvPr id="1087" name="TextBox 1086">
            <a:extLst>
              <a:ext uri="{FF2B5EF4-FFF2-40B4-BE49-F238E27FC236}">
                <a16:creationId xmlns:a16="http://schemas.microsoft.com/office/drawing/2014/main" id="{5296EB28-FAB0-6DA2-A48A-E68096737A91}"/>
              </a:ext>
            </a:extLst>
          </p:cNvPr>
          <p:cNvSpPr txBox="1"/>
          <p:nvPr/>
        </p:nvSpPr>
        <p:spPr>
          <a:xfrm>
            <a:off x="5029200" y="3566160"/>
            <a:ext cx="22752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CLOWNFISH</a:t>
            </a:r>
          </a:p>
        </p:txBody>
      </p:sp>
      <p:sp>
        <p:nvSpPr>
          <p:cNvPr id="1088" name="TextBox 1087">
            <a:extLst>
              <a:ext uri="{FF2B5EF4-FFF2-40B4-BE49-F238E27FC236}">
                <a16:creationId xmlns:a16="http://schemas.microsoft.com/office/drawing/2014/main" id="{493DC56A-2573-B11B-E5A5-F1F7F5BF08E5}"/>
              </a:ext>
            </a:extLst>
          </p:cNvPr>
          <p:cNvSpPr txBox="1"/>
          <p:nvPr/>
        </p:nvSpPr>
        <p:spPr>
          <a:xfrm>
            <a:off x="-76200" y="361912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BASS</a:t>
            </a:r>
          </a:p>
        </p:txBody>
      </p:sp>
      <p:sp>
        <p:nvSpPr>
          <p:cNvPr id="1089" name="TextBox 1088">
            <a:extLst>
              <a:ext uri="{FF2B5EF4-FFF2-40B4-BE49-F238E27FC236}">
                <a16:creationId xmlns:a16="http://schemas.microsoft.com/office/drawing/2014/main" id="{C30B765A-81A3-9F54-50D4-310499E0A284}"/>
              </a:ext>
            </a:extLst>
          </p:cNvPr>
          <p:cNvSpPr txBox="1"/>
          <p:nvPr/>
        </p:nvSpPr>
        <p:spPr>
          <a:xfrm>
            <a:off x="3657600" y="361912"/>
            <a:ext cx="2112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CATFISH</a:t>
            </a:r>
          </a:p>
        </p:txBody>
      </p:sp>
      <p:sp>
        <p:nvSpPr>
          <p:cNvPr id="1090" name="TextBox 1089">
            <a:extLst>
              <a:ext uri="{FF2B5EF4-FFF2-40B4-BE49-F238E27FC236}">
                <a16:creationId xmlns:a16="http://schemas.microsoft.com/office/drawing/2014/main" id="{7C6D2573-6050-7717-8132-8F0F8E2D64E1}"/>
              </a:ext>
            </a:extLst>
          </p:cNvPr>
          <p:cNvSpPr txBox="1"/>
          <p:nvPr/>
        </p:nvSpPr>
        <p:spPr>
          <a:xfrm>
            <a:off x="0" y="4888468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FISH</a:t>
            </a:r>
          </a:p>
        </p:txBody>
      </p:sp>
      <p:sp>
        <p:nvSpPr>
          <p:cNvPr id="1091" name="TextBox 1090">
            <a:extLst>
              <a:ext uri="{FF2B5EF4-FFF2-40B4-BE49-F238E27FC236}">
                <a16:creationId xmlns:a16="http://schemas.microsoft.com/office/drawing/2014/main" id="{9BB8CCE7-8A91-497E-8A66-59B90308574E}"/>
              </a:ext>
            </a:extLst>
          </p:cNvPr>
          <p:cNvSpPr txBox="1"/>
          <p:nvPr/>
        </p:nvSpPr>
        <p:spPr>
          <a:xfrm>
            <a:off x="5489705" y="4888468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FISH</a:t>
            </a:r>
          </a:p>
        </p:txBody>
      </p:sp>
      <p:sp>
        <p:nvSpPr>
          <p:cNvPr id="1092" name="TextBox 1091">
            <a:extLst>
              <a:ext uri="{FF2B5EF4-FFF2-40B4-BE49-F238E27FC236}">
                <a16:creationId xmlns:a16="http://schemas.microsoft.com/office/drawing/2014/main" id="{5BED7EE1-8F99-D1F6-0410-93496669F760}"/>
              </a:ext>
            </a:extLst>
          </p:cNvPr>
          <p:cNvSpPr txBox="1"/>
          <p:nvPr/>
        </p:nvSpPr>
        <p:spPr>
          <a:xfrm>
            <a:off x="-1" y="1691640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FISH</a:t>
            </a:r>
          </a:p>
        </p:txBody>
      </p:sp>
      <p:sp>
        <p:nvSpPr>
          <p:cNvPr id="1093" name="TextBox 1092">
            <a:extLst>
              <a:ext uri="{FF2B5EF4-FFF2-40B4-BE49-F238E27FC236}">
                <a16:creationId xmlns:a16="http://schemas.microsoft.com/office/drawing/2014/main" id="{61F2B812-3E9D-F949-F22F-C9FE391B94C3}"/>
              </a:ext>
            </a:extLst>
          </p:cNvPr>
          <p:cNvSpPr txBox="1"/>
          <p:nvPr/>
        </p:nvSpPr>
        <p:spPr>
          <a:xfrm>
            <a:off x="3654294" y="1691640"/>
            <a:ext cx="182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FISH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A4FA50D3-BABD-4F17-F460-C69BAC967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315908"/>
            <a:ext cx="1941892" cy="1941892"/>
          </a:xfrm>
          <a:prstGeom prst="rect">
            <a:avLst/>
          </a:prstGeom>
        </p:spPr>
      </p:pic>
      <p:pic>
        <p:nvPicPr>
          <p:cNvPr id="3" name="Picture 2" descr="A close-up of a fish&#10;&#10;Description automatically generated with medium confidence">
            <a:extLst>
              <a:ext uri="{FF2B5EF4-FFF2-40B4-BE49-F238E27FC236}">
                <a16:creationId xmlns:a16="http://schemas.microsoft.com/office/drawing/2014/main" id="{3D699588-D934-224E-C387-F3F3C8BFF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6373637"/>
            <a:ext cx="2077865" cy="2077865"/>
          </a:xfrm>
          <a:prstGeom prst="rect">
            <a:avLst/>
          </a:prstGeom>
        </p:spPr>
      </p:pic>
      <p:pic>
        <p:nvPicPr>
          <p:cNvPr id="5" name="Picture 4" descr="A picture containing spiny-finned fish&#10;&#10;Description automatically generated">
            <a:extLst>
              <a:ext uri="{FF2B5EF4-FFF2-40B4-BE49-F238E27FC236}">
                <a16:creationId xmlns:a16="http://schemas.microsoft.com/office/drawing/2014/main" id="{714B4AAE-89BB-32FD-99D2-65B8B2727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952" y="6400800"/>
            <a:ext cx="1989984" cy="1989984"/>
          </a:xfrm>
          <a:prstGeom prst="rect">
            <a:avLst/>
          </a:prstGeom>
        </p:spPr>
      </p:pic>
      <p:pic>
        <p:nvPicPr>
          <p:cNvPr id="8" name="Picture 7" descr="A close-up of a fish&#10;&#10;Description automatically generated with medium confidence">
            <a:extLst>
              <a:ext uri="{FF2B5EF4-FFF2-40B4-BE49-F238E27FC236}">
                <a16:creationId xmlns:a16="http://schemas.microsoft.com/office/drawing/2014/main" id="{ED7EF252-4693-5B5F-918A-1A10899B7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914" y="3149343"/>
            <a:ext cx="2214842" cy="2214842"/>
          </a:xfrm>
          <a:prstGeom prst="rect">
            <a:avLst/>
          </a:prstGeom>
        </p:spPr>
      </p:pic>
      <p:pic>
        <p:nvPicPr>
          <p:cNvPr id="13" name="Picture 12" descr="A picture containing indoor, fish, close&#10;&#10;Description automatically generated">
            <a:extLst>
              <a:ext uri="{FF2B5EF4-FFF2-40B4-BE49-F238E27FC236}">
                <a16:creationId xmlns:a16="http://schemas.microsoft.com/office/drawing/2014/main" id="{99371781-4B72-6880-B172-DD231F0FA0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9135" y="15003"/>
            <a:ext cx="1990222" cy="1990222"/>
          </a:xfrm>
          <a:prstGeom prst="rect">
            <a:avLst/>
          </a:prstGeom>
        </p:spPr>
      </p:pic>
      <p:pic>
        <p:nvPicPr>
          <p:cNvPr id="22" name="Picture 21" descr="A picture containing yellow, spiny-finned fish, fish&#10;&#10;Description automatically generated">
            <a:extLst>
              <a:ext uri="{FF2B5EF4-FFF2-40B4-BE49-F238E27FC236}">
                <a16:creationId xmlns:a16="http://schemas.microsoft.com/office/drawing/2014/main" id="{81372C34-9395-1145-FC94-B455C9E19B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-304800"/>
            <a:ext cx="2572956" cy="257295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ABFD76B-7697-840A-4A84-7ECBFCF00A93}"/>
              </a:ext>
            </a:extLst>
          </p:cNvPr>
          <p:cNvSpPr txBox="1"/>
          <p:nvPr/>
        </p:nvSpPr>
        <p:spPr>
          <a:xfrm>
            <a:off x="4084320" y="2129600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31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7FFD309F-E5C7-5D54-4ECA-E0EE14021A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35751" y="2795656"/>
            <a:ext cx="274320" cy="27432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C5B4FBD-42AD-7CC6-44E8-5FA082B15384}"/>
              </a:ext>
            </a:extLst>
          </p:cNvPr>
          <p:cNvSpPr txBox="1"/>
          <p:nvPr/>
        </p:nvSpPr>
        <p:spPr>
          <a:xfrm>
            <a:off x="429905" y="2131459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C403004-7656-FAC1-9D6F-4C77A9DB1316}"/>
              </a:ext>
            </a:extLst>
          </p:cNvPr>
          <p:cNvSpPr txBox="1"/>
          <p:nvPr/>
        </p:nvSpPr>
        <p:spPr>
          <a:xfrm>
            <a:off x="4087368" y="5330952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56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74D22662-9BCA-B11E-8D98-88FB9D7D98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35751" y="5994204"/>
            <a:ext cx="274320" cy="274320"/>
          </a:xfrm>
          <a:prstGeom prst="rect">
            <a:avLst/>
          </a:prstGeom>
        </p:spPr>
      </p:pic>
      <p:sp>
        <p:nvSpPr>
          <p:cNvPr id="1024" name="TextBox 1023">
            <a:extLst>
              <a:ext uri="{FF2B5EF4-FFF2-40B4-BE49-F238E27FC236}">
                <a16:creationId xmlns:a16="http://schemas.microsoft.com/office/drawing/2014/main" id="{A1028928-A20B-FEB4-EF29-0134B3A2A3F7}"/>
              </a:ext>
            </a:extLst>
          </p:cNvPr>
          <p:cNvSpPr txBox="1"/>
          <p:nvPr/>
        </p:nvSpPr>
        <p:spPr>
          <a:xfrm>
            <a:off x="429768" y="5330952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1032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F1991FC2-CD2D-0AFB-3770-42ACC013BE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69672" y="5994204"/>
            <a:ext cx="274320" cy="274320"/>
          </a:xfrm>
          <a:prstGeom prst="rect">
            <a:avLst/>
          </a:prstGeom>
        </p:spPr>
      </p:pic>
      <p:sp>
        <p:nvSpPr>
          <p:cNvPr id="1033" name="TextBox 1032">
            <a:extLst>
              <a:ext uri="{FF2B5EF4-FFF2-40B4-BE49-F238E27FC236}">
                <a16:creationId xmlns:a16="http://schemas.microsoft.com/office/drawing/2014/main" id="{BC1B1275-7E9C-7230-82F4-07357A039B57}"/>
              </a:ext>
            </a:extLst>
          </p:cNvPr>
          <p:cNvSpPr txBox="1"/>
          <p:nvPr/>
        </p:nvSpPr>
        <p:spPr>
          <a:xfrm>
            <a:off x="4084320" y="8530400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103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CE715C2D-FA62-1DF1-F8CB-DCF294B3F3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3835751" y="9190783"/>
            <a:ext cx="274320" cy="274320"/>
          </a:xfrm>
          <a:prstGeom prst="rect">
            <a:avLst/>
          </a:prstGeom>
        </p:spPr>
      </p:pic>
      <p:sp>
        <p:nvSpPr>
          <p:cNvPr id="1041" name="TextBox 1040">
            <a:extLst>
              <a:ext uri="{FF2B5EF4-FFF2-40B4-BE49-F238E27FC236}">
                <a16:creationId xmlns:a16="http://schemas.microsoft.com/office/drawing/2014/main" id="{7F1F7097-A863-9FBD-F1AE-4D757E8F9D66}"/>
              </a:ext>
            </a:extLst>
          </p:cNvPr>
          <p:cNvSpPr txBox="1"/>
          <p:nvPr/>
        </p:nvSpPr>
        <p:spPr>
          <a:xfrm>
            <a:off x="429905" y="8532259"/>
            <a:ext cx="3225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Makes Milk		Legs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Flying			Fins	</a:t>
            </a:r>
          </a:p>
          <a:p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Tail				Feathers</a:t>
            </a:r>
          </a:p>
        </p:txBody>
      </p:sp>
      <p:pic>
        <p:nvPicPr>
          <p:cNvPr id="1048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640DFE4A-5BCF-ED21-CCD3-5C6ED02DFD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69672" y="9190783"/>
            <a:ext cx="274320" cy="274320"/>
          </a:xfrm>
          <a:prstGeom prst="rect">
            <a:avLst/>
          </a:prstGeom>
        </p:spPr>
      </p:pic>
      <p:pic>
        <p:nvPicPr>
          <p:cNvPr id="1049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6ABECC57-CA32-9A80-4E61-2F2E09E208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5674651" y="8901640"/>
            <a:ext cx="274320" cy="274320"/>
          </a:xfrm>
          <a:prstGeom prst="rect">
            <a:avLst/>
          </a:prstGeom>
        </p:spPr>
      </p:pic>
      <p:pic>
        <p:nvPicPr>
          <p:cNvPr id="1097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182BC099-8F51-D1E2-93F9-3D93B28FEF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169672" y="2795656"/>
            <a:ext cx="274320" cy="274320"/>
          </a:xfrm>
          <a:prstGeom prst="rect">
            <a:avLst/>
          </a:prstGeom>
        </p:spPr>
      </p:pic>
      <p:pic>
        <p:nvPicPr>
          <p:cNvPr id="1098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E3A1D348-934E-9D31-B839-C393738AD4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2008318" y="2509770"/>
            <a:ext cx="274320" cy="274320"/>
          </a:xfrm>
          <a:prstGeom prst="rect">
            <a:avLst/>
          </a:prstGeom>
        </p:spPr>
      </p:pic>
      <p:pic>
        <p:nvPicPr>
          <p:cNvPr id="1099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32972E6F-20CA-A43F-C86A-4E1920CFEA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5674651" y="2509770"/>
            <a:ext cx="274320" cy="274320"/>
          </a:xfrm>
          <a:prstGeom prst="rect">
            <a:avLst/>
          </a:prstGeom>
        </p:spPr>
      </p:pic>
      <p:pic>
        <p:nvPicPr>
          <p:cNvPr id="1102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311FBFCC-88D1-E242-F2B4-ACD327E817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5674651" y="5699255"/>
            <a:ext cx="274320" cy="274320"/>
          </a:xfrm>
          <a:prstGeom prst="rect">
            <a:avLst/>
          </a:prstGeom>
        </p:spPr>
      </p:pic>
      <p:pic>
        <p:nvPicPr>
          <p:cNvPr id="1103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1F05C7FD-13F0-B9A2-A518-BB5E71BDB0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2008318" y="8901640"/>
            <a:ext cx="274320" cy="274320"/>
          </a:xfrm>
          <a:prstGeom prst="rect">
            <a:avLst/>
          </a:prstGeom>
        </p:spPr>
      </p:pic>
      <p:pic>
        <p:nvPicPr>
          <p:cNvPr id="1104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982E91EA-8BC9-7A8B-EA90-ECF5A69FCF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2008318" y="5699255"/>
            <a:ext cx="274320" cy="274320"/>
          </a:xfrm>
          <a:prstGeom prst="rect">
            <a:avLst/>
          </a:prstGeom>
        </p:spPr>
      </p:pic>
      <p:sp>
        <p:nvSpPr>
          <p:cNvPr id="2" name="Multiply 1">
            <a:extLst>
              <a:ext uri="{FF2B5EF4-FFF2-40B4-BE49-F238E27FC236}">
                <a16:creationId xmlns:a16="http://schemas.microsoft.com/office/drawing/2014/main" id="{573C02BD-F022-3D51-1D65-53621041655D}"/>
              </a:ext>
            </a:extLst>
          </p:cNvPr>
          <p:cNvSpPr/>
          <p:nvPr/>
        </p:nvSpPr>
        <p:spPr>
          <a:xfrm>
            <a:off x="123952" y="246405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ultiply 3">
            <a:extLst>
              <a:ext uri="{FF2B5EF4-FFF2-40B4-BE49-F238E27FC236}">
                <a16:creationId xmlns:a16="http://schemas.microsoft.com/office/drawing/2014/main" id="{DF233147-160E-0D8E-8572-24F3BC841794}"/>
              </a:ext>
            </a:extLst>
          </p:cNvPr>
          <p:cNvSpPr/>
          <p:nvPr/>
        </p:nvSpPr>
        <p:spPr>
          <a:xfrm>
            <a:off x="1962598" y="2749936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47372611-A3DD-5BE0-B875-AC758F2891A3}"/>
              </a:ext>
            </a:extLst>
          </p:cNvPr>
          <p:cNvSpPr/>
          <p:nvPr/>
        </p:nvSpPr>
        <p:spPr>
          <a:xfrm>
            <a:off x="123952" y="5653535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y 6">
            <a:extLst>
              <a:ext uri="{FF2B5EF4-FFF2-40B4-BE49-F238E27FC236}">
                <a16:creationId xmlns:a16="http://schemas.microsoft.com/office/drawing/2014/main" id="{EE5D57D1-2CA0-99D0-B960-05EB6230F9B1}"/>
              </a:ext>
            </a:extLst>
          </p:cNvPr>
          <p:cNvSpPr/>
          <p:nvPr/>
        </p:nvSpPr>
        <p:spPr>
          <a:xfrm>
            <a:off x="1962598" y="5948484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y 8">
            <a:extLst>
              <a:ext uri="{FF2B5EF4-FFF2-40B4-BE49-F238E27FC236}">
                <a16:creationId xmlns:a16="http://schemas.microsoft.com/office/drawing/2014/main" id="{1135DE17-0B52-3059-5F70-FB0B119304BF}"/>
              </a:ext>
            </a:extLst>
          </p:cNvPr>
          <p:cNvSpPr/>
          <p:nvPr/>
        </p:nvSpPr>
        <p:spPr>
          <a:xfrm>
            <a:off x="123952" y="885592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y 10">
            <a:extLst>
              <a:ext uri="{FF2B5EF4-FFF2-40B4-BE49-F238E27FC236}">
                <a16:creationId xmlns:a16="http://schemas.microsoft.com/office/drawing/2014/main" id="{80AE4F94-DB55-D1C9-2860-481D3DAD0C6A}"/>
              </a:ext>
            </a:extLst>
          </p:cNvPr>
          <p:cNvSpPr/>
          <p:nvPr/>
        </p:nvSpPr>
        <p:spPr>
          <a:xfrm>
            <a:off x="1962598" y="9145063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>
            <a:extLst>
              <a:ext uri="{FF2B5EF4-FFF2-40B4-BE49-F238E27FC236}">
                <a16:creationId xmlns:a16="http://schemas.microsoft.com/office/drawing/2014/main" id="{0E2AB953-DC8F-BC29-B943-12178E6DFC13}"/>
              </a:ext>
            </a:extLst>
          </p:cNvPr>
          <p:cNvSpPr/>
          <p:nvPr/>
        </p:nvSpPr>
        <p:spPr>
          <a:xfrm>
            <a:off x="3790031" y="5653535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>
            <a:extLst>
              <a:ext uri="{FF2B5EF4-FFF2-40B4-BE49-F238E27FC236}">
                <a16:creationId xmlns:a16="http://schemas.microsoft.com/office/drawing/2014/main" id="{3CB84982-124A-5E6D-1164-211EE4A8B005}"/>
              </a:ext>
            </a:extLst>
          </p:cNvPr>
          <p:cNvSpPr/>
          <p:nvPr/>
        </p:nvSpPr>
        <p:spPr>
          <a:xfrm>
            <a:off x="5628931" y="5948484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>
            <a:extLst>
              <a:ext uri="{FF2B5EF4-FFF2-40B4-BE49-F238E27FC236}">
                <a16:creationId xmlns:a16="http://schemas.microsoft.com/office/drawing/2014/main" id="{FF580C90-FA4D-B201-600F-5BD8BC647E4A}"/>
              </a:ext>
            </a:extLst>
          </p:cNvPr>
          <p:cNvSpPr/>
          <p:nvPr/>
        </p:nvSpPr>
        <p:spPr>
          <a:xfrm>
            <a:off x="3790031" y="246405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ltiply 15">
            <a:extLst>
              <a:ext uri="{FF2B5EF4-FFF2-40B4-BE49-F238E27FC236}">
                <a16:creationId xmlns:a16="http://schemas.microsoft.com/office/drawing/2014/main" id="{08E81FCA-B342-A634-DA60-C5EB5572F356}"/>
              </a:ext>
            </a:extLst>
          </p:cNvPr>
          <p:cNvSpPr/>
          <p:nvPr/>
        </p:nvSpPr>
        <p:spPr>
          <a:xfrm>
            <a:off x="5628931" y="2749936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ultiply 16">
            <a:extLst>
              <a:ext uri="{FF2B5EF4-FFF2-40B4-BE49-F238E27FC236}">
                <a16:creationId xmlns:a16="http://schemas.microsoft.com/office/drawing/2014/main" id="{5ED26A00-97E9-311E-728F-088EE94FBE04}"/>
              </a:ext>
            </a:extLst>
          </p:cNvPr>
          <p:cNvSpPr/>
          <p:nvPr/>
        </p:nvSpPr>
        <p:spPr>
          <a:xfrm>
            <a:off x="3790031" y="885592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ultiply 17">
            <a:extLst>
              <a:ext uri="{FF2B5EF4-FFF2-40B4-BE49-F238E27FC236}">
                <a16:creationId xmlns:a16="http://schemas.microsoft.com/office/drawing/2014/main" id="{01909A3C-6B3C-7564-97F9-EB6870447AE9}"/>
              </a:ext>
            </a:extLst>
          </p:cNvPr>
          <p:cNvSpPr/>
          <p:nvPr/>
        </p:nvSpPr>
        <p:spPr>
          <a:xfrm>
            <a:off x="5628931" y="9145063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>
            <a:extLst>
              <a:ext uri="{FF2B5EF4-FFF2-40B4-BE49-F238E27FC236}">
                <a16:creationId xmlns:a16="http://schemas.microsoft.com/office/drawing/2014/main" id="{6B4FDC13-5ED8-A9BD-E632-2D4213EC407C}"/>
              </a:ext>
            </a:extLst>
          </p:cNvPr>
          <p:cNvSpPr/>
          <p:nvPr/>
        </p:nvSpPr>
        <p:spPr>
          <a:xfrm>
            <a:off x="3790031" y="214884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>
            <a:extLst>
              <a:ext uri="{FF2B5EF4-FFF2-40B4-BE49-F238E27FC236}">
                <a16:creationId xmlns:a16="http://schemas.microsoft.com/office/drawing/2014/main" id="{15FD997B-E3F7-3C1B-8477-6F257E68C7EB}"/>
              </a:ext>
            </a:extLst>
          </p:cNvPr>
          <p:cNvSpPr/>
          <p:nvPr/>
        </p:nvSpPr>
        <p:spPr>
          <a:xfrm>
            <a:off x="5628931" y="214884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>
            <a:extLst>
              <a:ext uri="{FF2B5EF4-FFF2-40B4-BE49-F238E27FC236}">
                <a16:creationId xmlns:a16="http://schemas.microsoft.com/office/drawing/2014/main" id="{E820E980-96A6-E33E-E22C-CDA1772A94E9}"/>
              </a:ext>
            </a:extLst>
          </p:cNvPr>
          <p:cNvSpPr/>
          <p:nvPr/>
        </p:nvSpPr>
        <p:spPr>
          <a:xfrm>
            <a:off x="123952" y="214884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>
            <a:extLst>
              <a:ext uri="{FF2B5EF4-FFF2-40B4-BE49-F238E27FC236}">
                <a16:creationId xmlns:a16="http://schemas.microsoft.com/office/drawing/2014/main" id="{81E2A08C-55C5-728B-4717-F28B62D1C2D1}"/>
              </a:ext>
            </a:extLst>
          </p:cNvPr>
          <p:cNvSpPr/>
          <p:nvPr/>
        </p:nvSpPr>
        <p:spPr>
          <a:xfrm>
            <a:off x="1962598" y="214884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y 23">
            <a:extLst>
              <a:ext uri="{FF2B5EF4-FFF2-40B4-BE49-F238E27FC236}">
                <a16:creationId xmlns:a16="http://schemas.microsoft.com/office/drawing/2014/main" id="{085F8E38-286E-BE71-BE90-C46925F84806}"/>
              </a:ext>
            </a:extLst>
          </p:cNvPr>
          <p:cNvSpPr/>
          <p:nvPr/>
        </p:nvSpPr>
        <p:spPr>
          <a:xfrm>
            <a:off x="3790031" y="5352767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ultiply 24">
            <a:extLst>
              <a:ext uri="{FF2B5EF4-FFF2-40B4-BE49-F238E27FC236}">
                <a16:creationId xmlns:a16="http://schemas.microsoft.com/office/drawing/2014/main" id="{B30B8D80-A413-C207-F0B9-D5C174993EFE}"/>
              </a:ext>
            </a:extLst>
          </p:cNvPr>
          <p:cNvSpPr/>
          <p:nvPr/>
        </p:nvSpPr>
        <p:spPr>
          <a:xfrm>
            <a:off x="5628931" y="5352767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>
            <a:extLst>
              <a:ext uri="{FF2B5EF4-FFF2-40B4-BE49-F238E27FC236}">
                <a16:creationId xmlns:a16="http://schemas.microsoft.com/office/drawing/2014/main" id="{694FBD59-BC93-3F69-7110-54EEFD997495}"/>
              </a:ext>
            </a:extLst>
          </p:cNvPr>
          <p:cNvSpPr/>
          <p:nvPr/>
        </p:nvSpPr>
        <p:spPr>
          <a:xfrm>
            <a:off x="123952" y="5352767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ultiply 27">
            <a:extLst>
              <a:ext uri="{FF2B5EF4-FFF2-40B4-BE49-F238E27FC236}">
                <a16:creationId xmlns:a16="http://schemas.microsoft.com/office/drawing/2014/main" id="{B0350876-71F6-860B-3907-0C9090E971B1}"/>
              </a:ext>
            </a:extLst>
          </p:cNvPr>
          <p:cNvSpPr/>
          <p:nvPr/>
        </p:nvSpPr>
        <p:spPr>
          <a:xfrm>
            <a:off x="1962598" y="5352767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ultiply 29">
            <a:extLst>
              <a:ext uri="{FF2B5EF4-FFF2-40B4-BE49-F238E27FC236}">
                <a16:creationId xmlns:a16="http://schemas.microsoft.com/office/drawing/2014/main" id="{0A328E91-FAE3-C20E-5F40-EA8847B99727}"/>
              </a:ext>
            </a:extLst>
          </p:cNvPr>
          <p:cNvSpPr/>
          <p:nvPr/>
        </p:nvSpPr>
        <p:spPr>
          <a:xfrm>
            <a:off x="3790031" y="853708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ultiply 31">
            <a:extLst>
              <a:ext uri="{FF2B5EF4-FFF2-40B4-BE49-F238E27FC236}">
                <a16:creationId xmlns:a16="http://schemas.microsoft.com/office/drawing/2014/main" id="{263BA5A2-A5C1-F57B-5FE6-E352B6C5F798}"/>
              </a:ext>
            </a:extLst>
          </p:cNvPr>
          <p:cNvSpPr/>
          <p:nvPr/>
        </p:nvSpPr>
        <p:spPr>
          <a:xfrm>
            <a:off x="5628931" y="853708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ultiply 32">
            <a:extLst>
              <a:ext uri="{FF2B5EF4-FFF2-40B4-BE49-F238E27FC236}">
                <a16:creationId xmlns:a16="http://schemas.microsoft.com/office/drawing/2014/main" id="{9E420B19-9C77-C71C-C176-4064D3E01025}"/>
              </a:ext>
            </a:extLst>
          </p:cNvPr>
          <p:cNvSpPr/>
          <p:nvPr/>
        </p:nvSpPr>
        <p:spPr>
          <a:xfrm>
            <a:off x="123952" y="853708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ultiply 33">
            <a:extLst>
              <a:ext uri="{FF2B5EF4-FFF2-40B4-BE49-F238E27FC236}">
                <a16:creationId xmlns:a16="http://schemas.microsoft.com/office/drawing/2014/main" id="{589D0A06-22E8-E8D4-FD56-8B3522E454B8}"/>
              </a:ext>
            </a:extLst>
          </p:cNvPr>
          <p:cNvSpPr/>
          <p:nvPr/>
        </p:nvSpPr>
        <p:spPr>
          <a:xfrm>
            <a:off x="1962598" y="8537080"/>
            <a:ext cx="365760" cy="3657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14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35B2363E-F206-03B0-E047-0E46FF55B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457200" y="381000"/>
            <a:ext cx="1828800" cy="1828800"/>
          </a:xfrm>
        </p:spPr>
      </p:pic>
      <p:pic>
        <p:nvPicPr>
          <p:cNvPr id="7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79973FE8-5EF9-A031-EC6F-1A256F071D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457200" y="2352675"/>
            <a:ext cx="1828800" cy="1828800"/>
          </a:xfrm>
          <a:prstGeom prst="rect">
            <a:avLst/>
          </a:prstGeom>
        </p:spPr>
      </p:pic>
      <p:pic>
        <p:nvPicPr>
          <p:cNvPr id="9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8456B29D-0279-16D3-7AE9-51BAD0CE3C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442912" y="4329112"/>
            <a:ext cx="1828800" cy="1828800"/>
          </a:xfrm>
          <a:prstGeom prst="rect">
            <a:avLst/>
          </a:prstGeom>
        </p:spPr>
      </p:pic>
      <p:pic>
        <p:nvPicPr>
          <p:cNvPr id="11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6347F2F1-F02B-0A91-29BA-AE2FE80E41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457200" y="6300787"/>
            <a:ext cx="1828800" cy="1828800"/>
          </a:xfrm>
          <a:prstGeom prst="rect">
            <a:avLst/>
          </a:prstGeom>
        </p:spPr>
      </p:pic>
      <p:pic>
        <p:nvPicPr>
          <p:cNvPr id="13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1C356746-8B68-76BA-A0F6-68FCF3C102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2438400" y="390525"/>
            <a:ext cx="1828800" cy="1828800"/>
          </a:xfrm>
          <a:prstGeom prst="rect">
            <a:avLst/>
          </a:prstGeom>
        </p:spPr>
      </p:pic>
      <p:pic>
        <p:nvPicPr>
          <p:cNvPr id="1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C65BB577-8CA9-7DD2-90A2-7CCBB2E15B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0" b="89914" l="8750" r="90000">
                        <a14:foregroundMark x1="8750" y1="50240" x2="8750" y2="50240"/>
                        <a14:foregroundMark x1="8750" y1="50240" x2="8906" y2="47743"/>
                        <a14:foregroundMark x1="19167" y1="52834" x2="19167" y2="52834"/>
                        <a14:foregroundMark x1="26979" y1="52834" x2="26979" y2="52834"/>
                        <a14:foregroundMark x1="19323" y1="53698" x2="20833" y2="57061"/>
                        <a14:foregroundMark x1="29167" y1="52546" x2="26823" y2="53698"/>
                        <a14:foregroundMark x1="70573" y1="51969" x2="70990" y2="52834"/>
                        <a14:foregroundMark x1="79010" y1="44284" x2="79427" y2="46013"/>
                        <a14:foregroundMark x1="66719" y1="32469" x2="60938" y2="35543"/>
                        <a14:foregroundMark x1="60938" y1="35543" x2="65469" y2="32181"/>
                        <a14:foregroundMark x1="69479" y1="17387" x2="83854" y2="33718"/>
                        <a14:foregroundMark x1="83854" y1="33718" x2="86927" y2="46782"/>
                        <a14:foregroundMark x1="86927" y1="46782" x2="87344" y2="60903"/>
                        <a14:foregroundMark x1="87344" y1="60903" x2="82031" y2="66763"/>
                        <a14:foregroundMark x1="82031" y1="66763" x2="78125" y2="76177"/>
                        <a14:foregroundMark x1="78125" y1="76177" x2="63854" y2="73583"/>
                        <a14:foregroundMark x1="63854" y1="73583" x2="58750" y2="51585"/>
                        <a14:foregroundMark x1="58750" y1="51585" x2="60625" y2="40346"/>
                        <a14:foregroundMark x1="60625" y1="40346" x2="71354" y2="25841"/>
                        <a14:foregroundMark x1="71354" y1="25841" x2="73594" y2="24496"/>
                        <a14:foregroundMark x1="70990" y1="66955" x2="75208" y2="45437"/>
                        <a14:foregroundMark x1="75208" y1="45437" x2="69427" y2="42171"/>
                        <a14:foregroundMark x1="69427" y1="42171" x2="69948" y2="53314"/>
                        <a14:foregroundMark x1="69948" y1="53314" x2="71927" y2="62728"/>
                        <a14:foregroundMark x1="32656" y1="62152" x2="22865" y2="62440"/>
                        <a14:foregroundMark x1="22865" y1="62440" x2="23594" y2="51297"/>
                        <a14:foregroundMark x1="23594" y1="51297" x2="27292" y2="42075"/>
                        <a14:foregroundMark x1="27292" y1="42075" x2="29427" y2="52161"/>
                        <a14:foregroundMark x1="29427" y1="52161" x2="32656" y2="43228"/>
                        <a14:foregroundMark x1="32656" y1="43228" x2="32344" y2="62728"/>
                        <a14:foregroundMark x1="19948" y1="63016" x2="17396" y2="51297"/>
                        <a14:foregroundMark x1="17396" y1="51297" x2="22031" y2="57637"/>
                        <a14:foregroundMark x1="22031" y1="57637" x2="19479" y2="62152"/>
                        <a14:foregroundMark x1="66250" y1="37560" x2="62708" y2="62920"/>
                        <a14:foregroundMark x1="62708" y1="62920" x2="65156" y2="72815"/>
                        <a14:foregroundMark x1="65156" y1="72815" x2="71719" y2="65130"/>
                        <a14:foregroundMark x1="71719" y1="65130" x2="72135" y2="54467"/>
                        <a14:foregroundMark x1="72135" y1="54467" x2="69531" y2="41787"/>
                        <a14:foregroundMark x1="69531" y1="41787" x2="67031" y2="42363"/>
                        <a14:foregroundMark x1="82188" y1="37272" x2="76563" y2="43228"/>
                        <a14:foregroundMark x1="76563" y1="43228" x2="80573" y2="51105"/>
                        <a14:foregroundMark x1="80573" y1="51105" x2="83385" y2="40730"/>
                        <a14:foregroundMark x1="83385" y1="40730" x2="80365" y2="32469"/>
                        <a14:foregroundMark x1="26094" y1="29875" x2="27500" y2="40538"/>
                        <a14:foregroundMark x1="27500" y1="40538" x2="31719" y2="30067"/>
                        <a14:foregroundMark x1="31719" y1="30067" x2="25208" y2="29971"/>
                        <a14:foregroundMark x1="25208" y1="29971" x2="23177" y2="34966"/>
                        <a14:foregroundMark x1="14740" y1="45437" x2="18698" y2="54755"/>
                        <a14:foregroundMark x1="18698" y1="54755" x2="23698" y2="43900"/>
                        <a14:foregroundMark x1="23698" y1="43900" x2="16510" y2="40154"/>
                        <a14:foregroundMark x1="16510" y1="40154" x2="14740" y2="51297"/>
                        <a14:foregroundMark x1="14740" y1="51297" x2="15208" y2="51969"/>
                      </a14:backgroundRemoval>
                    </a14:imgEffect>
                  </a14:imgLayer>
                </a14:imgProps>
              </a:ext>
            </a:extLst>
          </a:blip>
          <a:srcRect l="8589" t="16140" r="54601" b="15904"/>
          <a:stretch/>
        </p:blipFill>
        <p:spPr>
          <a:xfrm>
            <a:off x="2438400" y="4338637"/>
            <a:ext cx="1828800" cy="1828800"/>
          </a:xfrm>
          <a:prstGeom prst="rect">
            <a:avLst/>
          </a:prstGeom>
        </p:spPr>
      </p:pic>
      <p:sp>
        <p:nvSpPr>
          <p:cNvPr id="2" name="Multiply 1">
            <a:extLst>
              <a:ext uri="{FF2B5EF4-FFF2-40B4-BE49-F238E27FC236}">
                <a16:creationId xmlns:a16="http://schemas.microsoft.com/office/drawing/2014/main" id="{ABF88E9A-D118-35F4-126D-8C1A2BEFC170}"/>
              </a:ext>
            </a:extLst>
          </p:cNvPr>
          <p:cNvSpPr/>
          <p:nvPr/>
        </p:nvSpPr>
        <p:spPr>
          <a:xfrm>
            <a:off x="2127504" y="6022181"/>
            <a:ext cx="2450592" cy="245268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ultiply 2">
            <a:extLst>
              <a:ext uri="{FF2B5EF4-FFF2-40B4-BE49-F238E27FC236}">
                <a16:creationId xmlns:a16="http://schemas.microsoft.com/office/drawing/2014/main" id="{DF05368A-590C-2BDB-DE31-B7122D3A635B}"/>
              </a:ext>
            </a:extLst>
          </p:cNvPr>
          <p:cNvSpPr/>
          <p:nvPr/>
        </p:nvSpPr>
        <p:spPr>
          <a:xfrm>
            <a:off x="4302606" y="6022181"/>
            <a:ext cx="2450592" cy="245268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ultiply 3">
            <a:extLst>
              <a:ext uri="{FF2B5EF4-FFF2-40B4-BE49-F238E27FC236}">
                <a16:creationId xmlns:a16="http://schemas.microsoft.com/office/drawing/2014/main" id="{B6DCD78A-D037-29CF-E0D8-F72CEB833FAB}"/>
              </a:ext>
            </a:extLst>
          </p:cNvPr>
          <p:cNvSpPr/>
          <p:nvPr/>
        </p:nvSpPr>
        <p:spPr>
          <a:xfrm>
            <a:off x="2127504" y="2029844"/>
            <a:ext cx="2450592" cy="245268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ultiply 16">
            <a:extLst>
              <a:ext uri="{FF2B5EF4-FFF2-40B4-BE49-F238E27FC236}">
                <a16:creationId xmlns:a16="http://schemas.microsoft.com/office/drawing/2014/main" id="{1D424CBF-A1AD-BA2B-927A-EE3BDAFC7B6C}"/>
              </a:ext>
            </a:extLst>
          </p:cNvPr>
          <p:cNvSpPr/>
          <p:nvPr/>
        </p:nvSpPr>
        <p:spPr>
          <a:xfrm>
            <a:off x="4275392" y="4026693"/>
            <a:ext cx="2450592" cy="245268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ultiply 17">
            <a:extLst>
              <a:ext uri="{FF2B5EF4-FFF2-40B4-BE49-F238E27FC236}">
                <a16:creationId xmlns:a16="http://schemas.microsoft.com/office/drawing/2014/main" id="{9AF544E1-BF0A-E701-BC66-938B583739C4}"/>
              </a:ext>
            </a:extLst>
          </p:cNvPr>
          <p:cNvSpPr/>
          <p:nvPr/>
        </p:nvSpPr>
        <p:spPr>
          <a:xfrm>
            <a:off x="4261104" y="2052637"/>
            <a:ext cx="2450592" cy="245268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>
            <a:extLst>
              <a:ext uri="{FF2B5EF4-FFF2-40B4-BE49-F238E27FC236}">
                <a16:creationId xmlns:a16="http://schemas.microsoft.com/office/drawing/2014/main" id="{14267755-BAFB-53E6-53EB-7D6553192941}"/>
              </a:ext>
            </a:extLst>
          </p:cNvPr>
          <p:cNvSpPr/>
          <p:nvPr/>
        </p:nvSpPr>
        <p:spPr>
          <a:xfrm>
            <a:off x="4246816" y="80280"/>
            <a:ext cx="2450592" cy="245268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16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5C5893D-88A4-A536-26DC-2C7745F78749}"/>
              </a:ext>
            </a:extLst>
          </p:cNvPr>
          <p:cNvCxnSpPr/>
          <p:nvPr/>
        </p:nvCxnSpPr>
        <p:spPr>
          <a:xfrm>
            <a:off x="838200" y="1143000"/>
            <a:ext cx="5638800" cy="0"/>
          </a:xfrm>
          <a:prstGeom prst="straightConnector1">
            <a:avLst/>
          </a:prstGeom>
          <a:ln w="190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ACEC469-2967-D1BA-86C5-68454C8DF52A}"/>
              </a:ext>
            </a:extLst>
          </p:cNvPr>
          <p:cNvCxnSpPr/>
          <p:nvPr/>
        </p:nvCxnSpPr>
        <p:spPr>
          <a:xfrm>
            <a:off x="838200" y="2057400"/>
            <a:ext cx="5638800" cy="0"/>
          </a:xfrm>
          <a:prstGeom prst="straightConnector1">
            <a:avLst/>
          </a:prstGeom>
          <a:ln w="190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53D7CE2-9190-3A5B-B350-F118E70E99EE}"/>
              </a:ext>
            </a:extLst>
          </p:cNvPr>
          <p:cNvCxnSpPr/>
          <p:nvPr/>
        </p:nvCxnSpPr>
        <p:spPr>
          <a:xfrm>
            <a:off x="838200" y="2895600"/>
            <a:ext cx="5638800" cy="0"/>
          </a:xfrm>
          <a:prstGeom prst="straightConnector1">
            <a:avLst/>
          </a:prstGeom>
          <a:ln w="190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FD0EAA-FBBF-405E-8725-B90422BAD741}"/>
              </a:ext>
            </a:extLst>
          </p:cNvPr>
          <p:cNvCxnSpPr/>
          <p:nvPr/>
        </p:nvCxnSpPr>
        <p:spPr>
          <a:xfrm>
            <a:off x="838200" y="3733800"/>
            <a:ext cx="5638800" cy="0"/>
          </a:xfrm>
          <a:prstGeom prst="straightConnector1">
            <a:avLst/>
          </a:prstGeom>
          <a:ln w="190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C8E51B1-184F-CBB9-DC00-245BFB9F50B9}"/>
              </a:ext>
            </a:extLst>
          </p:cNvPr>
          <p:cNvCxnSpPr/>
          <p:nvPr/>
        </p:nvCxnSpPr>
        <p:spPr>
          <a:xfrm>
            <a:off x="838200" y="4648200"/>
            <a:ext cx="5638800" cy="0"/>
          </a:xfrm>
          <a:prstGeom prst="straightConnector1">
            <a:avLst/>
          </a:prstGeom>
          <a:ln w="190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E2D551A-7B9C-62A2-0479-EDA66AEEBFB7}"/>
              </a:ext>
            </a:extLst>
          </p:cNvPr>
          <p:cNvCxnSpPr/>
          <p:nvPr/>
        </p:nvCxnSpPr>
        <p:spPr>
          <a:xfrm>
            <a:off x="838200" y="5486400"/>
            <a:ext cx="5638800" cy="0"/>
          </a:xfrm>
          <a:prstGeom prst="straightConnector1">
            <a:avLst/>
          </a:prstGeom>
          <a:ln w="190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FB52D0-4A7E-F5BE-E726-01A1C899AA3D}"/>
              </a:ext>
            </a:extLst>
          </p:cNvPr>
          <p:cNvCxnSpPr/>
          <p:nvPr/>
        </p:nvCxnSpPr>
        <p:spPr>
          <a:xfrm>
            <a:off x="838200" y="6324600"/>
            <a:ext cx="5638800" cy="0"/>
          </a:xfrm>
          <a:prstGeom prst="straightConnector1">
            <a:avLst/>
          </a:prstGeom>
          <a:ln w="190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F3B785-B807-1AB3-00A6-940DE07D0115}"/>
              </a:ext>
            </a:extLst>
          </p:cNvPr>
          <p:cNvCxnSpPr/>
          <p:nvPr/>
        </p:nvCxnSpPr>
        <p:spPr>
          <a:xfrm>
            <a:off x="838200" y="7239000"/>
            <a:ext cx="5638800" cy="0"/>
          </a:xfrm>
          <a:prstGeom prst="straightConnector1">
            <a:avLst/>
          </a:prstGeom>
          <a:ln w="190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57A9FB6-0DEC-9DE7-7EB2-8255F8D35352}"/>
              </a:ext>
            </a:extLst>
          </p:cNvPr>
          <p:cNvCxnSpPr/>
          <p:nvPr/>
        </p:nvCxnSpPr>
        <p:spPr>
          <a:xfrm>
            <a:off x="838200" y="8077200"/>
            <a:ext cx="5638800" cy="0"/>
          </a:xfrm>
          <a:prstGeom prst="straightConnector1">
            <a:avLst/>
          </a:prstGeom>
          <a:ln w="190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A9A1E1C-DB0C-A191-95F0-42724FF28B3D}"/>
              </a:ext>
            </a:extLst>
          </p:cNvPr>
          <p:cNvCxnSpPr/>
          <p:nvPr/>
        </p:nvCxnSpPr>
        <p:spPr>
          <a:xfrm>
            <a:off x="838200" y="8915400"/>
            <a:ext cx="5638800" cy="0"/>
          </a:xfrm>
          <a:prstGeom prst="straightConnector1">
            <a:avLst/>
          </a:prstGeom>
          <a:ln w="190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297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FC72A8-921F-6FA7-367B-3D09196330D3}"/>
              </a:ext>
            </a:extLst>
          </p:cNvPr>
          <p:cNvSpPr txBox="1"/>
          <p:nvPr/>
        </p:nvSpPr>
        <p:spPr>
          <a:xfrm>
            <a:off x="990600" y="663714"/>
            <a:ext cx="28342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MAKES MILK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1AD366-8967-5F85-67DE-4BE7D8289416}"/>
              </a:ext>
            </a:extLst>
          </p:cNvPr>
          <p:cNvSpPr txBox="1"/>
          <p:nvPr/>
        </p:nvSpPr>
        <p:spPr>
          <a:xfrm>
            <a:off x="4191000" y="663714"/>
            <a:ext cx="28342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MAKES MILK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69F2CA-33C6-C071-F656-6780D6F38DFD}"/>
              </a:ext>
            </a:extLst>
          </p:cNvPr>
          <p:cNvSpPr txBox="1"/>
          <p:nvPr/>
        </p:nvSpPr>
        <p:spPr>
          <a:xfrm>
            <a:off x="990600" y="1371600"/>
            <a:ext cx="28342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MAKES MILK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EB1987-1655-7815-FE33-3C413091E754}"/>
              </a:ext>
            </a:extLst>
          </p:cNvPr>
          <p:cNvSpPr txBox="1"/>
          <p:nvPr/>
        </p:nvSpPr>
        <p:spPr>
          <a:xfrm>
            <a:off x="4191000" y="1371600"/>
            <a:ext cx="28342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MAKES MILK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895F2F-B2D1-225E-435A-4FF3A27AD207}"/>
              </a:ext>
            </a:extLst>
          </p:cNvPr>
          <p:cNvSpPr txBox="1"/>
          <p:nvPr/>
        </p:nvSpPr>
        <p:spPr>
          <a:xfrm>
            <a:off x="990600" y="2079486"/>
            <a:ext cx="1630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FLYING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87F51-760F-B164-9EDC-856BCC953C71}"/>
              </a:ext>
            </a:extLst>
          </p:cNvPr>
          <p:cNvSpPr txBox="1"/>
          <p:nvPr/>
        </p:nvSpPr>
        <p:spPr>
          <a:xfrm>
            <a:off x="4191000" y="2079486"/>
            <a:ext cx="1630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FLYING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048853-D4C1-D528-0925-F77D7DAF97FA}"/>
              </a:ext>
            </a:extLst>
          </p:cNvPr>
          <p:cNvSpPr txBox="1"/>
          <p:nvPr/>
        </p:nvSpPr>
        <p:spPr>
          <a:xfrm>
            <a:off x="990600" y="2787372"/>
            <a:ext cx="1630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FLYING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CF9E50-2B9C-6E43-C5EA-DE54B00BE3FC}"/>
              </a:ext>
            </a:extLst>
          </p:cNvPr>
          <p:cNvSpPr txBox="1"/>
          <p:nvPr/>
        </p:nvSpPr>
        <p:spPr>
          <a:xfrm>
            <a:off x="4191000" y="2787372"/>
            <a:ext cx="1630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FLYING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CA8EF1-1EBE-5477-998D-3DCBF6DD2FF1}"/>
              </a:ext>
            </a:extLst>
          </p:cNvPr>
          <p:cNvSpPr txBox="1"/>
          <p:nvPr/>
        </p:nvSpPr>
        <p:spPr>
          <a:xfrm>
            <a:off x="990600" y="3495258"/>
            <a:ext cx="1037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TAIL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AF1E63-8BDE-3218-1357-DA39D5A7B696}"/>
              </a:ext>
            </a:extLst>
          </p:cNvPr>
          <p:cNvSpPr txBox="1"/>
          <p:nvPr/>
        </p:nvSpPr>
        <p:spPr>
          <a:xfrm>
            <a:off x="4191000" y="3495258"/>
            <a:ext cx="1037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TAIL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6C428D-B776-3FF2-9308-0A3F82C57502}"/>
              </a:ext>
            </a:extLst>
          </p:cNvPr>
          <p:cNvSpPr txBox="1"/>
          <p:nvPr/>
        </p:nvSpPr>
        <p:spPr>
          <a:xfrm>
            <a:off x="990600" y="4203144"/>
            <a:ext cx="1037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TAIL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47461-A91D-044A-0598-1722F515FE43}"/>
              </a:ext>
            </a:extLst>
          </p:cNvPr>
          <p:cNvSpPr txBox="1"/>
          <p:nvPr/>
        </p:nvSpPr>
        <p:spPr>
          <a:xfrm>
            <a:off x="4191000" y="4203144"/>
            <a:ext cx="1037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TAIL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B0201D-995A-DA87-0408-B9CCD7D2585B}"/>
              </a:ext>
            </a:extLst>
          </p:cNvPr>
          <p:cNvSpPr txBox="1"/>
          <p:nvPr/>
        </p:nvSpPr>
        <p:spPr>
          <a:xfrm>
            <a:off x="990600" y="4878373"/>
            <a:ext cx="1204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LEGS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66C4F8-3BB6-22BA-FD54-7290CF3E6604}"/>
              </a:ext>
            </a:extLst>
          </p:cNvPr>
          <p:cNvSpPr txBox="1"/>
          <p:nvPr/>
        </p:nvSpPr>
        <p:spPr>
          <a:xfrm>
            <a:off x="4191000" y="4878373"/>
            <a:ext cx="1204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LEGS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CAA8F-BA42-9B14-80ED-F2CAD7D7B4CF}"/>
              </a:ext>
            </a:extLst>
          </p:cNvPr>
          <p:cNvSpPr txBox="1"/>
          <p:nvPr/>
        </p:nvSpPr>
        <p:spPr>
          <a:xfrm>
            <a:off x="990600" y="5586259"/>
            <a:ext cx="1204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LEGS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515591-B36F-7162-CB84-BD5338B51847}"/>
              </a:ext>
            </a:extLst>
          </p:cNvPr>
          <p:cNvSpPr txBox="1"/>
          <p:nvPr/>
        </p:nvSpPr>
        <p:spPr>
          <a:xfrm>
            <a:off x="4191000" y="5586259"/>
            <a:ext cx="1204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LEGS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781F3F-44F1-5ED9-4211-9E2F50A7D1CE}"/>
              </a:ext>
            </a:extLst>
          </p:cNvPr>
          <p:cNvSpPr txBox="1"/>
          <p:nvPr/>
        </p:nvSpPr>
        <p:spPr>
          <a:xfrm>
            <a:off x="990600" y="6294145"/>
            <a:ext cx="1117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FINS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EDE4D6-0E46-0CAC-4638-7120903A4D86}"/>
              </a:ext>
            </a:extLst>
          </p:cNvPr>
          <p:cNvSpPr txBox="1"/>
          <p:nvPr/>
        </p:nvSpPr>
        <p:spPr>
          <a:xfrm>
            <a:off x="4191000" y="6294145"/>
            <a:ext cx="1117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FINS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D20F6F-74C1-1F30-4A98-6F271B85ABEE}"/>
              </a:ext>
            </a:extLst>
          </p:cNvPr>
          <p:cNvSpPr txBox="1"/>
          <p:nvPr/>
        </p:nvSpPr>
        <p:spPr>
          <a:xfrm>
            <a:off x="990600" y="7002031"/>
            <a:ext cx="1117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FINS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C3433B-C6EE-8EB9-FBE8-7AB89907761F}"/>
              </a:ext>
            </a:extLst>
          </p:cNvPr>
          <p:cNvSpPr txBox="1"/>
          <p:nvPr/>
        </p:nvSpPr>
        <p:spPr>
          <a:xfrm>
            <a:off x="4191000" y="7002031"/>
            <a:ext cx="1117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FINS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B685F3-792F-A254-F8FF-34D08A716A48}"/>
              </a:ext>
            </a:extLst>
          </p:cNvPr>
          <p:cNvSpPr txBox="1"/>
          <p:nvPr/>
        </p:nvSpPr>
        <p:spPr>
          <a:xfrm>
            <a:off x="990600" y="7709917"/>
            <a:ext cx="2248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FEATHERS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F7037B-C38C-3F73-F8F7-8ED07832F294}"/>
              </a:ext>
            </a:extLst>
          </p:cNvPr>
          <p:cNvSpPr txBox="1"/>
          <p:nvPr/>
        </p:nvSpPr>
        <p:spPr>
          <a:xfrm>
            <a:off x="4191000" y="7709917"/>
            <a:ext cx="2248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FEATHERS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4EE5C4-1A68-B1B0-CFB0-C9CB1EE8FFEC}"/>
              </a:ext>
            </a:extLst>
          </p:cNvPr>
          <p:cNvSpPr txBox="1"/>
          <p:nvPr/>
        </p:nvSpPr>
        <p:spPr>
          <a:xfrm>
            <a:off x="990600" y="8417803"/>
            <a:ext cx="2248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FEATHERS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740ED5-4980-D352-3CF6-5098F612301E}"/>
              </a:ext>
            </a:extLst>
          </p:cNvPr>
          <p:cNvSpPr txBox="1"/>
          <p:nvPr/>
        </p:nvSpPr>
        <p:spPr>
          <a:xfrm>
            <a:off x="4191000" y="8417803"/>
            <a:ext cx="2248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FEATHERS</a:t>
            </a:r>
          </a:p>
        </p:txBody>
      </p:sp>
    </p:spTree>
    <p:extLst>
      <p:ext uri="{BB962C8B-B14F-4D97-AF65-F5344CB8AC3E}">
        <p14:creationId xmlns:p14="http://schemas.microsoft.com/office/powerpoint/2010/main" val="3528890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9798</TotalTime>
  <Words>598</Words>
  <Application>Microsoft Macintosh PowerPoint</Application>
  <PresentationFormat>Custom</PresentationFormat>
  <Paragraphs>174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Helvetica Neue</vt:lpstr>
      <vt:lpstr>Helvetica Neue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Rosenthal</dc:creator>
  <cp:lastModifiedBy>Stephanie Rosenthal</cp:lastModifiedBy>
  <cp:revision>45</cp:revision>
  <cp:lastPrinted>2023-12-15T15:04:28Z</cp:lastPrinted>
  <dcterms:created xsi:type="dcterms:W3CDTF">2023-02-16T01:32:54Z</dcterms:created>
  <dcterms:modified xsi:type="dcterms:W3CDTF">2023-12-15T15:10:53Z</dcterms:modified>
</cp:coreProperties>
</file>